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8"/>
  </p:notesMasterIdLst>
  <p:sldIdLst>
    <p:sldId id="394" r:id="rId5"/>
    <p:sldId id="395" r:id="rId6"/>
    <p:sldId id="399" r:id="rId7"/>
    <p:sldId id="396" r:id="rId8"/>
    <p:sldId id="397" r:id="rId9"/>
    <p:sldId id="400" r:id="rId10"/>
    <p:sldId id="407" r:id="rId11"/>
    <p:sldId id="404" r:id="rId12"/>
    <p:sldId id="401" r:id="rId13"/>
    <p:sldId id="402" r:id="rId14"/>
    <p:sldId id="403" r:id="rId15"/>
    <p:sldId id="406" r:id="rId16"/>
    <p:sldId id="405" r:id="rId17"/>
  </p:sldIdLst>
  <p:sldSz cx="24384000" cy="13716000"/>
  <p:notesSz cx="6858000" cy="9144000"/>
  <p:custDataLst>
    <p:tags r:id="rId1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AD9400-DDAB-228B-D2C0-71E20B797DF1}" name="Milena Kunz | FolienWerke GmbH" initials="MK|FG" userId="S::milena@folienwerke.ch::6368de57-fb2f-4713-9073-9556af846cf5" providerId="AD"/>
  <p188:author id="{22B18A46-A0D8-CCBE-0760-A08BA3A267DD}" name="Krauss Astrid HSLU" initials="KAH" userId="S::astrid.krauss@hslu.ch::05774647-534d-4e7b-bf42-e02b76d28550" providerId="AD"/>
  <p188:author id="{58412792-B17C-5C03-55E9-3560B444D1AD}" name="Amenda Ina HSLU" initials="AH" userId="S::ina.amenda@hslu.ch::f76260df-1f8e-4a68-90ac-20db44d17eba" providerId="AD"/>
  <p188:author id="{9885FC9C-8FB2-B393-104D-7549924C09DF}" name="Brun Simone HSLU I" initials="BSHI" userId="S::simone.brun@hslu.ch::2426a690-9774-4991-a3d7-9e85780a5b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9DC2"/>
    <a:srgbClr val="77C5D8"/>
    <a:srgbClr val="BB365D"/>
    <a:srgbClr val="BAE0EA"/>
    <a:srgbClr val="F6A9B2"/>
    <a:srgbClr val="FFE086"/>
    <a:srgbClr val="F7A315"/>
    <a:srgbClr val="DAEEF3"/>
    <a:srgbClr val="FBD0D3"/>
    <a:srgbClr val="FFF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19"/>
    <p:restoredTop sz="94713"/>
  </p:normalViewPr>
  <p:slideViewPr>
    <p:cSldViewPr snapToGrid="0">
      <p:cViewPr varScale="1">
        <p:scale>
          <a:sx n="68" d="100"/>
          <a:sy n="68" d="100"/>
        </p:scale>
        <p:origin x="288"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A2682-9BBE-44F1-865A-71E92CD2A545}" type="datetimeFigureOut">
              <a:rPr lang="en-US" smtClean="0"/>
              <a:t>11/17/22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CBD9D-9EF3-4CA3-8346-68DA1B2B2DC1}" type="slidenum">
              <a:rPr lang="en-US" smtClean="0"/>
              <a:t>‹#›</a:t>
            </a:fld>
            <a:endParaRPr lang="en-US"/>
          </a:p>
        </p:txBody>
      </p:sp>
    </p:spTree>
    <p:extLst>
      <p:ext uri="{BB962C8B-B14F-4D97-AF65-F5344CB8AC3E}">
        <p14:creationId xmlns:p14="http://schemas.microsoft.com/office/powerpoint/2010/main" val="241488794"/>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1">
    <p:spTree>
      <p:nvGrpSpPr>
        <p:cNvPr id="1" name=""/>
        <p:cNvGrpSpPr/>
        <p:nvPr/>
      </p:nvGrpSpPr>
      <p:grpSpPr>
        <a:xfrm>
          <a:off x="0" y="0"/>
          <a:ext cx="0" cy="0"/>
          <a:chOff x="0" y="0"/>
          <a:chExt cx="0" cy="0"/>
        </a:xfrm>
      </p:grpSpPr>
      <p:pic>
        <p:nvPicPr>
          <p:cNvPr id="6" name="Grafik 5" descr="Ein Bild, das Text, Person, drinnen, Schreibtisch enthält.&#10;&#10;Automatisch generierte Beschreibung">
            <a:extLst>
              <a:ext uri="{FF2B5EF4-FFF2-40B4-BE49-F238E27FC236}">
                <a16:creationId xmlns:a16="http://schemas.microsoft.com/office/drawing/2014/main" id="{18CD36F9-52D9-4C4D-B7D7-42BB8699A3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02862" y="1486528"/>
            <a:ext cx="10181138" cy="12267689"/>
          </a:xfrm>
          <a:prstGeom prst="rect">
            <a:avLst/>
          </a:prstGeom>
        </p:spPr>
      </p:pic>
      <p:sp>
        <p:nvSpPr>
          <p:cNvPr id="3" name="Subtitle 2"/>
          <p:cNvSpPr>
            <a:spLocks noGrp="1"/>
          </p:cNvSpPr>
          <p:nvPr>
            <p:ph type="subTitle" idx="1" hasCustomPrompt="1"/>
          </p:nvPr>
        </p:nvSpPr>
        <p:spPr>
          <a:xfrm>
            <a:off x="1003300" y="5952744"/>
            <a:ext cx="5120640" cy="1886614"/>
          </a:xfrm>
          <a:prstGeom prst="rect">
            <a:avLst/>
          </a:prstGeom>
        </p:spPr>
        <p:txBody>
          <a:bodyPr/>
          <a:lstStyle>
            <a:lvl1pPr marL="0" indent="0" algn="l">
              <a:spcBef>
                <a:spcPts val="0"/>
              </a:spcBef>
              <a:buNone/>
              <a:defRPr sz="3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e-CH" noProof="0"/>
              <a:t>Untertitel über eine oder mehrere Zeilen</a:t>
            </a:r>
          </a:p>
        </p:txBody>
      </p:sp>
      <p:pic>
        <p:nvPicPr>
          <p:cNvPr id="10" name="Graphic 9">
            <a:extLst>
              <a:ext uri="{FF2B5EF4-FFF2-40B4-BE49-F238E27FC236}">
                <a16:creationId xmlns:a16="http://schemas.microsoft.com/office/drawing/2014/main" id="{2DA1384E-8BF3-4800-A29B-731CC7AD96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945" y="866324"/>
            <a:ext cx="4024117" cy="620204"/>
          </a:xfrm>
          <a:prstGeom prst="rect">
            <a:avLst/>
          </a:prstGeom>
        </p:spPr>
      </p:pic>
      <p:sp>
        <p:nvSpPr>
          <p:cNvPr id="27" name="DN|PlaceholderInline">
            <a:extLst>
              <a:ext uri="{FF2B5EF4-FFF2-40B4-BE49-F238E27FC236}">
                <a16:creationId xmlns:a16="http://schemas.microsoft.com/office/drawing/2014/main" id="{85235B01-FE68-449D-97FD-66925BB5672D}"/>
              </a:ext>
            </a:extLst>
          </p:cNvPr>
          <p:cNvSpPr>
            <a:spLocks noGrp="1"/>
          </p:cNvSpPr>
          <p:nvPr>
            <p:ph type="body" sz="quarter" idx="14" hasCustomPrompt="1"/>
          </p:nvPr>
        </p:nvSpPr>
        <p:spPr>
          <a:xfrm>
            <a:off x="1003301" y="10366913"/>
            <a:ext cx="10176561" cy="916130"/>
          </a:xfrm>
          <a:prstGeom prst="rect">
            <a:avLst/>
          </a:prstGeom>
        </p:spPr>
        <p:txBody>
          <a:bodyPr anchor="b"/>
          <a:lstStyle>
            <a:lvl1pPr>
              <a:spcBef>
                <a:spcPts val="0"/>
              </a:spcBef>
              <a:defRPr sz="2000" b="1"/>
            </a:lvl1pPr>
          </a:lstStyle>
          <a:p>
            <a:pPr lvl="0"/>
            <a:r>
              <a:rPr lang="de-CH" noProof="0"/>
              <a:t>Departement oder Abteilung</a:t>
            </a:r>
          </a:p>
        </p:txBody>
      </p:sp>
      <p:pic>
        <p:nvPicPr>
          <p:cNvPr id="24" name="Bild" descr="Bild">
            <a:extLst>
              <a:ext uri="{FF2B5EF4-FFF2-40B4-BE49-F238E27FC236}">
                <a16:creationId xmlns:a16="http://schemas.microsoft.com/office/drawing/2014/main" id="{DB676377-ABEC-4BEB-A623-F63C2CDA339A}"/>
              </a:ext>
            </a:extLst>
          </p:cNvPr>
          <p:cNvPicPr>
            <a:picLocks noChangeAspect="1"/>
          </p:cNvPicPr>
          <p:nvPr userDrawn="1"/>
        </p:nvPicPr>
        <p:blipFill>
          <a:blip r:embed="rId5"/>
          <a:stretch>
            <a:fillRect/>
          </a:stretch>
        </p:blipFill>
        <p:spPr>
          <a:xfrm>
            <a:off x="1003300" y="12687890"/>
            <a:ext cx="1838907" cy="170860"/>
          </a:xfrm>
          <a:prstGeom prst="rect">
            <a:avLst/>
          </a:prstGeom>
          <a:ln w="12700">
            <a:miter lim="400000"/>
          </a:ln>
        </p:spPr>
      </p:pic>
      <p:sp>
        <p:nvSpPr>
          <p:cNvPr id="11" name="Title 1">
            <a:extLst>
              <a:ext uri="{FF2B5EF4-FFF2-40B4-BE49-F238E27FC236}">
                <a16:creationId xmlns:a16="http://schemas.microsoft.com/office/drawing/2014/main" id="{0B18995A-21ED-4742-86FC-8BB97CB29353}"/>
              </a:ext>
            </a:extLst>
          </p:cNvPr>
          <p:cNvSpPr>
            <a:spLocks noGrp="1"/>
          </p:cNvSpPr>
          <p:nvPr>
            <p:ph type="ctrTitle" hasCustomPrompt="1"/>
          </p:nvPr>
        </p:nvSpPr>
        <p:spPr>
          <a:xfrm>
            <a:off x="1004755" y="3099816"/>
            <a:ext cx="10176561" cy="1883664"/>
          </a:xfrm>
        </p:spPr>
        <p:txBody>
          <a:bodyPr anchor="b"/>
          <a:lstStyle>
            <a:lvl1pPr algn="l">
              <a:lnSpc>
                <a:spcPct val="100000"/>
              </a:lnSpc>
              <a:defRPr sz="6000"/>
            </a:lvl1pPr>
          </a:lstStyle>
          <a:p>
            <a:r>
              <a:rPr lang="de-CH" noProof="0"/>
              <a:t>Titel über eine</a:t>
            </a:r>
            <a:br>
              <a:rPr lang="de-CH" noProof="0"/>
            </a:br>
            <a:r>
              <a:rPr lang="de-CH" noProof="0"/>
              <a:t>oder mehrere Zeilen</a:t>
            </a:r>
          </a:p>
        </p:txBody>
      </p:sp>
      <p:sp>
        <p:nvSpPr>
          <p:cNvPr id="20" name="Date Placeholder 3">
            <a:extLst>
              <a:ext uri="{FF2B5EF4-FFF2-40B4-BE49-F238E27FC236}">
                <a16:creationId xmlns:a16="http://schemas.microsoft.com/office/drawing/2014/main" id="{86CDA308-BFF4-4FDC-AADD-983E46A9C591}"/>
              </a:ext>
            </a:extLst>
          </p:cNvPr>
          <p:cNvSpPr>
            <a:spLocks noGrp="1"/>
          </p:cNvSpPr>
          <p:nvPr>
            <p:ph type="dt" sz="half" idx="2"/>
          </p:nvPr>
        </p:nvSpPr>
        <p:spPr>
          <a:xfrm>
            <a:off x="1011945" y="11283043"/>
            <a:ext cx="5120639" cy="307777"/>
          </a:xfrm>
          <a:prstGeom prst="rect">
            <a:avLst/>
          </a:prstGeom>
        </p:spPr>
        <p:txBody>
          <a:bodyPr vert="horz" lIns="0" tIns="0" rIns="0" bIns="0" rtlCol="0" anchor="ctr">
            <a:noAutofit/>
          </a:bodyPr>
          <a:lstStyle>
            <a:lvl1pPr algn="l">
              <a:defRPr sz="2000">
                <a:solidFill>
                  <a:schemeClr val="tx1"/>
                </a:solidFill>
              </a:defRPr>
            </a:lvl1pPr>
          </a:lstStyle>
          <a:p>
            <a:fld id="{4476952F-863A-48BC-BE87-02F713EE1857}" type="datetime4">
              <a:rPr lang="de-CH" smtClean="0"/>
              <a:t>17. November 2022</a:t>
            </a:fld>
            <a:endParaRPr lang="en-US"/>
          </a:p>
        </p:txBody>
      </p:sp>
      <p:sp>
        <p:nvSpPr>
          <p:cNvPr id="12" name="Slide Number Placeholder 2">
            <a:extLst>
              <a:ext uri="{FF2B5EF4-FFF2-40B4-BE49-F238E27FC236}">
                <a16:creationId xmlns:a16="http://schemas.microsoft.com/office/drawing/2014/main" id="{4BFDEA92-A5E5-4EC9-983F-3BECBDAC981D}"/>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3" name="Footer Placeholder 4">
            <a:extLst>
              <a:ext uri="{FF2B5EF4-FFF2-40B4-BE49-F238E27FC236}">
                <a16:creationId xmlns:a16="http://schemas.microsoft.com/office/drawing/2014/main" id="{78D5729E-18FD-4C57-B99A-4A41CBF298CB}"/>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374542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mit Bild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C3DD274-0081-4267-A5E5-76A5876FE7B9}"/>
              </a:ext>
            </a:extLst>
          </p:cNvPr>
          <p:cNvSpPr>
            <a:spLocks noGrp="1"/>
          </p:cNvSpPr>
          <p:nvPr>
            <p:ph type="dt" sz="half" idx="10"/>
          </p:nvPr>
        </p:nvSpPr>
        <p:spPr/>
        <p:txBody>
          <a:bodyPr/>
          <a:lstStyle/>
          <a:p>
            <a:fld id="{AFF51F99-2783-4D43-8F03-7C36C2D126C9}" type="datetime4">
              <a:rPr lang="de-CH" smtClean="0"/>
              <a:t>17. November 2022</a:t>
            </a:fld>
            <a:endParaRPr lang="en-US"/>
          </a:p>
        </p:txBody>
      </p:sp>
      <p:sp>
        <p:nvSpPr>
          <p:cNvPr id="8" name="Text Placeholder 7">
            <a:extLst>
              <a:ext uri="{FF2B5EF4-FFF2-40B4-BE49-F238E27FC236}">
                <a16:creationId xmlns:a16="http://schemas.microsoft.com/office/drawing/2014/main" id="{A1C8127D-E9F8-4681-B43F-B6F3E3216973}"/>
              </a:ext>
            </a:extLst>
          </p:cNvPr>
          <p:cNvSpPr>
            <a:spLocks noGrp="1"/>
          </p:cNvSpPr>
          <p:nvPr>
            <p:ph type="body" sz="quarter" idx="15" hasCustomPrompt="1"/>
          </p:nvPr>
        </p:nvSpPr>
        <p:spPr>
          <a:xfrm>
            <a:off x="1003301" y="3651250"/>
            <a:ext cx="8578849" cy="8702677"/>
          </a:xfrm>
        </p:spPr>
        <p:txBody>
          <a:bodyPr/>
          <a:lstStyle>
            <a:lvl1pPr>
              <a:defRPr/>
            </a:lvl1pPr>
            <a:lvl2pPr>
              <a:defRPr/>
            </a:lvl2pPr>
            <a:lvl3pPr>
              <a:defRPr/>
            </a:lvl3pPr>
            <a:lvl4pPr>
              <a:defRPr/>
            </a:lvl4pPr>
            <a:lvl5pPr>
              <a:defRPr/>
            </a:lvl5pPr>
          </a:lstStyle>
          <a:p>
            <a:pPr lvl="0"/>
            <a:r>
              <a:rPr lang="en-US" err="1"/>
              <a:t>Textebene</a:t>
            </a:r>
            <a:r>
              <a:rPr lang="en-US"/>
              <a:t> (Level 1)</a:t>
            </a:r>
          </a:p>
          <a:p>
            <a:pPr lvl="1"/>
            <a:r>
              <a:rPr lang="de-CH" noProof="0"/>
              <a:t>Erste Aufzählungsebene (Level 2)</a:t>
            </a:r>
            <a:endParaRPr lang="en-US"/>
          </a:p>
          <a:p>
            <a:pPr lvl="2"/>
            <a:r>
              <a:rPr lang="de-CH" noProof="0"/>
              <a:t>Zweite Aufzählungsebene (Level 3)</a:t>
            </a:r>
            <a:endParaRPr lang="en-US"/>
          </a:p>
          <a:p>
            <a:pPr lvl="3"/>
            <a:r>
              <a:rPr lang="de-CH" noProof="0"/>
              <a:t>Textüberschrift (Level 4)</a:t>
            </a:r>
            <a:endParaRPr lang="en-US"/>
          </a:p>
          <a:p>
            <a:pPr lvl="4"/>
            <a:r>
              <a:rPr lang="de-CH" noProof="0"/>
              <a:t>Kleinere Textebene, 24pt (Level 5)</a:t>
            </a:r>
            <a:endParaRPr lang="en-US"/>
          </a:p>
        </p:txBody>
      </p:sp>
      <p:sp>
        <p:nvSpPr>
          <p:cNvPr id="9" name="Title 1">
            <a:extLst>
              <a:ext uri="{FF2B5EF4-FFF2-40B4-BE49-F238E27FC236}">
                <a16:creationId xmlns:a16="http://schemas.microsoft.com/office/drawing/2014/main" id="{0928EF62-FB75-4E1F-8AA9-487AA4A774FB}"/>
              </a:ext>
            </a:extLst>
          </p:cNvPr>
          <p:cNvSpPr>
            <a:spLocks noGrp="1"/>
          </p:cNvSpPr>
          <p:nvPr>
            <p:ph type="title" hasCustomPrompt="1"/>
          </p:nvPr>
        </p:nvSpPr>
        <p:spPr>
          <a:xfrm>
            <a:off x="1003300" y="1361139"/>
            <a:ext cx="8578849" cy="593101"/>
          </a:xfrm>
        </p:spPr>
        <p:txBody>
          <a:bodyPr anchor="b"/>
          <a:lstStyle>
            <a:lvl1pPr>
              <a:defRPr/>
            </a:lvl1pPr>
          </a:lstStyle>
          <a:p>
            <a:r>
              <a:rPr lang="de-CH" noProof="0"/>
              <a:t>Titel einfügen</a:t>
            </a:r>
          </a:p>
        </p:txBody>
      </p:sp>
      <p:sp>
        <p:nvSpPr>
          <p:cNvPr id="7" name="Slide Number Placeholder 2">
            <a:extLst>
              <a:ext uri="{FF2B5EF4-FFF2-40B4-BE49-F238E27FC236}">
                <a16:creationId xmlns:a16="http://schemas.microsoft.com/office/drawing/2014/main" id="{52E0934F-96F1-4DCC-B2AD-781818AE8CA5}"/>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1" name="Footer Placeholder 4">
            <a:extLst>
              <a:ext uri="{FF2B5EF4-FFF2-40B4-BE49-F238E27FC236}">
                <a16:creationId xmlns:a16="http://schemas.microsoft.com/office/drawing/2014/main" id="{976A8A41-D337-4BBA-B077-17E54CC86A7B}"/>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
        <p:nvSpPr>
          <p:cNvPr id="10" name="Picture Placeholder 16">
            <a:extLst>
              <a:ext uri="{FF2B5EF4-FFF2-40B4-BE49-F238E27FC236}">
                <a16:creationId xmlns:a16="http://schemas.microsoft.com/office/drawing/2014/main" id="{657A9C58-342D-4D2E-A65C-FD7EA89C5136}"/>
              </a:ext>
            </a:extLst>
          </p:cNvPr>
          <p:cNvSpPr>
            <a:spLocks noGrp="1"/>
          </p:cNvSpPr>
          <p:nvPr>
            <p:ph type="pic" sz="quarter" idx="13"/>
          </p:nvPr>
        </p:nvSpPr>
        <p:spPr>
          <a:xfrm>
            <a:off x="10103562" y="3412066"/>
            <a:ext cx="14280438" cy="10303934"/>
          </a:xfrm>
          <a:prstGeom prst="rect">
            <a:avLst/>
          </a:prstGeom>
          <a:solidFill>
            <a:schemeClr val="bg1">
              <a:lumMod val="95000"/>
            </a:schemeClr>
          </a:solidFill>
        </p:spPr>
        <p:txBody>
          <a:bodyPr anchor="ctr"/>
          <a:lstStyle>
            <a:lvl1pPr algn="ctr">
              <a:defRPr/>
            </a:lvl1pPr>
          </a:lstStyle>
          <a:p>
            <a:r>
              <a:rPr lang="de-DE"/>
              <a:t>Bild durch Klicken auf Symbol hinzufügen</a:t>
            </a:r>
            <a:endParaRPr lang="en-US"/>
          </a:p>
        </p:txBody>
      </p:sp>
    </p:spTree>
    <p:extLst>
      <p:ext uri="{BB962C8B-B14F-4D97-AF65-F5344CB8AC3E}">
        <p14:creationId xmlns:p14="http://schemas.microsoft.com/office/powerpoint/2010/main" val="2413516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oli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89D196-AE26-49F9-B103-78D647A7150F}"/>
              </a:ext>
            </a:extLst>
          </p:cNvPr>
          <p:cNvSpPr>
            <a:spLocks noGrp="1"/>
          </p:cNvSpPr>
          <p:nvPr>
            <p:ph type="dt" sz="half" idx="10"/>
          </p:nvPr>
        </p:nvSpPr>
        <p:spPr/>
        <p:txBody>
          <a:bodyPr/>
          <a:lstStyle/>
          <a:p>
            <a:fld id="{910CB5A9-448B-402F-95F8-85883A5020B3}" type="datetime4">
              <a:rPr lang="de-CH" smtClean="0"/>
              <a:t>17. November 2022</a:t>
            </a:fld>
            <a:endParaRPr lang="en-US"/>
          </a:p>
        </p:txBody>
      </p:sp>
      <p:sp>
        <p:nvSpPr>
          <p:cNvPr id="7" name="Picture Placeholder 16">
            <a:extLst>
              <a:ext uri="{FF2B5EF4-FFF2-40B4-BE49-F238E27FC236}">
                <a16:creationId xmlns:a16="http://schemas.microsoft.com/office/drawing/2014/main" id="{A5DDA2B4-AD70-401C-9C49-03B19A379754}"/>
              </a:ext>
            </a:extLst>
          </p:cNvPr>
          <p:cNvSpPr>
            <a:spLocks noGrp="1"/>
          </p:cNvSpPr>
          <p:nvPr>
            <p:ph type="pic" sz="quarter" idx="13"/>
          </p:nvPr>
        </p:nvSpPr>
        <p:spPr>
          <a:xfrm>
            <a:off x="0" y="0"/>
            <a:ext cx="20351894" cy="12016937"/>
          </a:xfrm>
          <a:prstGeom prst="rect">
            <a:avLst/>
          </a:prstGeom>
          <a:solidFill>
            <a:schemeClr val="bg1">
              <a:lumMod val="95000"/>
            </a:schemeClr>
          </a:solidFill>
        </p:spPr>
        <p:txBody>
          <a:bodyPr anchor="ctr"/>
          <a:lstStyle>
            <a:lvl1pPr algn="ctr">
              <a:defRPr/>
            </a:lvl1pPr>
          </a:lstStyle>
          <a:p>
            <a:r>
              <a:rPr lang="de-DE" noProof="0"/>
              <a:t>Bild durch Klicken auf Symbol hinzufügen</a:t>
            </a:r>
            <a:endParaRPr lang="de-CH" noProof="0"/>
          </a:p>
        </p:txBody>
      </p:sp>
      <p:sp>
        <p:nvSpPr>
          <p:cNvPr id="8" name="Text Placeholder 26">
            <a:extLst>
              <a:ext uri="{FF2B5EF4-FFF2-40B4-BE49-F238E27FC236}">
                <a16:creationId xmlns:a16="http://schemas.microsoft.com/office/drawing/2014/main" id="{4E33B494-B393-4D3A-A2AE-7BF9C06D8493}"/>
              </a:ext>
            </a:extLst>
          </p:cNvPr>
          <p:cNvSpPr>
            <a:spLocks noGrp="1"/>
          </p:cNvSpPr>
          <p:nvPr>
            <p:ph type="body" sz="quarter" idx="14"/>
          </p:nvPr>
        </p:nvSpPr>
        <p:spPr>
          <a:xfrm>
            <a:off x="20516850" y="11016809"/>
            <a:ext cx="2870200" cy="1000128"/>
          </a:xfrm>
          <a:prstGeom prst="rect">
            <a:avLst/>
          </a:prstGeom>
        </p:spPr>
        <p:txBody>
          <a:bodyPr anchor="b"/>
          <a:lstStyle>
            <a:lvl1pPr>
              <a:spcBef>
                <a:spcPts val="0"/>
              </a:spcBef>
              <a:defRPr sz="2000"/>
            </a:lvl1pPr>
          </a:lstStyle>
          <a:p>
            <a:pPr lvl="0"/>
            <a:r>
              <a:rPr lang="de-DE" noProof="0"/>
              <a:t>Mastertextformat bearbeiten</a:t>
            </a:r>
          </a:p>
        </p:txBody>
      </p:sp>
      <p:sp>
        <p:nvSpPr>
          <p:cNvPr id="6" name="Slide Number Placeholder 2">
            <a:extLst>
              <a:ext uri="{FF2B5EF4-FFF2-40B4-BE49-F238E27FC236}">
                <a16:creationId xmlns:a16="http://schemas.microsoft.com/office/drawing/2014/main" id="{15E4824F-C280-40A1-8D10-2DE106A99AEE}"/>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10" name="Footer Placeholder 4">
            <a:extLst>
              <a:ext uri="{FF2B5EF4-FFF2-40B4-BE49-F238E27FC236}">
                <a16:creationId xmlns:a16="http://schemas.microsoft.com/office/drawing/2014/main" id="{2ABCD3A9-E76D-4F20-B86D-59862DC45A74}"/>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4213965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anke Foli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3DBD525-8EB4-4EDB-93B2-A7F92EDA8A5C}"/>
              </a:ext>
            </a:extLst>
          </p:cNvPr>
          <p:cNvSpPr>
            <a:spLocks noGrp="1"/>
          </p:cNvSpPr>
          <p:nvPr>
            <p:ph type="ctrTitle" hasCustomPrompt="1"/>
          </p:nvPr>
        </p:nvSpPr>
        <p:spPr>
          <a:xfrm>
            <a:off x="1004755" y="3099817"/>
            <a:ext cx="10176561" cy="1886614"/>
          </a:xfrm>
        </p:spPr>
        <p:txBody>
          <a:bodyPr anchor="b"/>
          <a:lstStyle>
            <a:lvl1pPr algn="l">
              <a:lnSpc>
                <a:spcPct val="100000"/>
              </a:lnSpc>
              <a:defRPr sz="6000"/>
            </a:lvl1pPr>
          </a:lstStyle>
          <a:p>
            <a:r>
              <a:rPr lang="de-CH" noProof="0"/>
              <a:t>Danke!</a:t>
            </a:r>
          </a:p>
        </p:txBody>
      </p:sp>
      <p:pic>
        <p:nvPicPr>
          <p:cNvPr id="7" name="Graphic 6">
            <a:extLst>
              <a:ext uri="{FF2B5EF4-FFF2-40B4-BE49-F238E27FC236}">
                <a16:creationId xmlns:a16="http://schemas.microsoft.com/office/drawing/2014/main" id="{CD267BF8-58C3-441D-8030-CC059B9311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945" y="866324"/>
            <a:ext cx="4024117" cy="620204"/>
          </a:xfrm>
          <a:prstGeom prst="rect">
            <a:avLst/>
          </a:prstGeom>
        </p:spPr>
      </p:pic>
      <p:sp>
        <p:nvSpPr>
          <p:cNvPr id="8" name="Date Placeholder 3">
            <a:extLst>
              <a:ext uri="{FF2B5EF4-FFF2-40B4-BE49-F238E27FC236}">
                <a16:creationId xmlns:a16="http://schemas.microsoft.com/office/drawing/2014/main" id="{91C22609-9B3C-4D04-9E70-7FFB7B54784E}"/>
              </a:ext>
            </a:extLst>
          </p:cNvPr>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noFill/>
              </a:defRPr>
            </a:lvl1pPr>
          </a:lstStyle>
          <a:p>
            <a:fld id="{2D5834EC-1E0E-44AB-B3CF-8786115EF799}" type="datetime4">
              <a:rPr lang="de-CH" smtClean="0"/>
              <a:t>17. November 2022</a:t>
            </a:fld>
            <a:endParaRPr lang="en-US"/>
          </a:p>
        </p:txBody>
      </p:sp>
      <p:pic>
        <p:nvPicPr>
          <p:cNvPr id="11" name="Bild" descr="Bild">
            <a:extLst>
              <a:ext uri="{FF2B5EF4-FFF2-40B4-BE49-F238E27FC236}">
                <a16:creationId xmlns:a16="http://schemas.microsoft.com/office/drawing/2014/main" id="{1170F23D-36BD-4313-B16F-31E325E7BF02}"/>
              </a:ext>
            </a:extLst>
          </p:cNvPr>
          <p:cNvPicPr>
            <a:picLocks noChangeAspect="1"/>
          </p:cNvPicPr>
          <p:nvPr userDrawn="1"/>
        </p:nvPicPr>
        <p:blipFill>
          <a:blip r:embed="rId4"/>
          <a:stretch>
            <a:fillRect/>
          </a:stretch>
        </p:blipFill>
        <p:spPr>
          <a:xfrm>
            <a:off x="1003300" y="12687890"/>
            <a:ext cx="1838907" cy="170860"/>
          </a:xfrm>
          <a:prstGeom prst="rect">
            <a:avLst/>
          </a:prstGeom>
          <a:ln w="12700">
            <a:miter lim="400000"/>
          </a:ln>
        </p:spPr>
      </p:pic>
      <p:sp>
        <p:nvSpPr>
          <p:cNvPr id="2" name="DN|PlaceholderInline">
            <a:extLst>
              <a:ext uri="{FF2B5EF4-FFF2-40B4-BE49-F238E27FC236}">
                <a16:creationId xmlns:a16="http://schemas.microsoft.com/office/drawing/2014/main" id="{D56479C6-CE1D-4819-94F9-8AA711297BCA}"/>
              </a:ext>
            </a:extLst>
          </p:cNvPr>
          <p:cNvSpPr txBox="1"/>
          <p:nvPr userDrawn="1"/>
        </p:nvSpPr>
        <p:spPr>
          <a:xfrm>
            <a:off x="1031421" y="8269244"/>
            <a:ext cx="16246929" cy="2769989"/>
          </a:xfrm>
          <a:prstGeom prst="rect">
            <a:avLst/>
          </a:prstGeom>
          <a:noFill/>
        </p:spPr>
        <p:txBody>
          <a:bodyPr wrap="square" lIns="0" tIns="0" rIns="0" bIns="0" rtlCol="0">
            <a:spAutoFit/>
          </a:bodyPr>
          <a:lstStyle/>
          <a:p>
            <a:r>
              <a:rPr lang="en-US" sz="2000" b="1"/>
              <a:t>Hochschule Luzern</a:t>
            </a:r>
          </a:p>
          <a:p>
            <a:r>
              <a:rPr lang="en-US" sz="2000" b="1" err="1"/>
              <a:t>Departement</a:t>
            </a:r>
            <a:endParaRPr lang="en-US" sz="2000" b="1"/>
          </a:p>
          <a:p>
            <a:r>
              <a:rPr lang="en-US" sz="2000" err="1"/>
              <a:t>Institut</a:t>
            </a:r>
            <a:r>
              <a:rPr lang="en-US" sz="2000"/>
              <a:t> </a:t>
            </a:r>
            <a:r>
              <a:rPr lang="en-US" sz="2000" err="1"/>
              <a:t>oder</a:t>
            </a:r>
            <a:r>
              <a:rPr lang="en-US" sz="2000"/>
              <a:t> </a:t>
            </a:r>
            <a:r>
              <a:rPr lang="en-US" sz="2000" err="1"/>
              <a:t>Abteilung</a:t>
            </a:r>
            <a:endParaRPr lang="en-US" sz="2000"/>
          </a:p>
          <a:p>
            <a:r>
              <a:rPr lang="en-US" sz="2000" b="1" err="1"/>
              <a:t>Vorname</a:t>
            </a:r>
            <a:r>
              <a:rPr lang="en-US" sz="2000" b="1"/>
              <a:t> Name</a:t>
            </a:r>
          </a:p>
          <a:p>
            <a:r>
              <a:rPr lang="en-US" sz="2000" b="0" err="1"/>
              <a:t>Funktion</a:t>
            </a:r>
            <a:endParaRPr lang="en-US" sz="2000" b="0"/>
          </a:p>
          <a:p>
            <a:r>
              <a:t> </a:t>
            </a:r>
            <a:endParaRPr lang="en-US" sz="2000"/>
          </a:p>
          <a:p>
            <a:r>
              <a:t> </a:t>
            </a:r>
            <a:endParaRPr lang="en-US" sz="2000"/>
          </a:p>
          <a:p>
            <a:r>
              <a:rPr lang="en-US" sz="2000"/>
              <a:t>T </a:t>
            </a:r>
            <a:r>
              <a:rPr lang="en-US" sz="2000" err="1"/>
              <a:t>direkt</a:t>
            </a:r>
            <a:r>
              <a:rPr lang="en-US" sz="2000"/>
              <a:t> +41 41 XXX XX </a:t>
            </a:r>
            <a:r>
              <a:rPr lang="en-US" sz="2000" err="1"/>
              <a:t>XX</a:t>
            </a:r>
            <a:endParaRPr lang="en-US" sz="2000"/>
          </a:p>
          <a:p>
            <a:r>
              <a:rPr lang="en-US" sz="2000"/>
              <a:t>Vorname.name@hslu.ch</a:t>
            </a:r>
          </a:p>
        </p:txBody>
      </p:sp>
      <p:sp>
        <p:nvSpPr>
          <p:cNvPr id="10" name="Slide Number Placeholder 2">
            <a:extLst>
              <a:ext uri="{FF2B5EF4-FFF2-40B4-BE49-F238E27FC236}">
                <a16:creationId xmlns:a16="http://schemas.microsoft.com/office/drawing/2014/main" id="{610740A7-DBEF-4A04-B30E-6CBA9A1329DF}"/>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2" name="Footer Placeholder 4">
            <a:extLst>
              <a:ext uri="{FF2B5EF4-FFF2-40B4-BE49-F238E27FC236}">
                <a16:creationId xmlns:a16="http://schemas.microsoft.com/office/drawing/2014/main" id="{8C6707AB-1DE4-4876-8FE0-451864A9E158}"/>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2880972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670725" y="3209595"/>
            <a:ext cx="11137234" cy="9409046"/>
          </a:xfrm>
        </p:spPr>
        <p:txBody>
          <a:bodyPr/>
          <a:lstStyle/>
          <a:p>
            <a:pPr lvl="0"/>
            <a:r>
              <a:rPr lang="de-CH"/>
              <a:t>Click </a:t>
            </a:r>
            <a:r>
              <a:rPr lang="de-CH" err="1"/>
              <a:t>to</a:t>
            </a:r>
            <a:r>
              <a:rPr lang="de-CH"/>
              <a:t> </a:t>
            </a:r>
            <a:r>
              <a:rPr lang="de-CH" err="1"/>
              <a:t>edit</a:t>
            </a:r>
            <a:r>
              <a:rPr lang="de-CH"/>
              <a:t> Master </a:t>
            </a:r>
            <a:r>
              <a:rPr lang="de-CH" err="1"/>
              <a:t>text</a:t>
            </a:r>
            <a:r>
              <a:rPr lang="de-CH"/>
              <a:t> </a:t>
            </a:r>
            <a:r>
              <a:rPr lang="de-CH" err="1"/>
              <a:t>styles</a:t>
            </a:r>
            <a:endParaRPr lang="de-CH"/>
          </a:p>
          <a:p>
            <a:pPr lvl="1"/>
            <a:r>
              <a:rPr lang="de-CH"/>
              <a:t>Second </a:t>
            </a:r>
            <a:r>
              <a:rPr lang="de-CH" err="1"/>
              <a:t>level</a:t>
            </a:r>
            <a:endParaRPr lang="de-CH"/>
          </a:p>
          <a:p>
            <a:pPr lvl="2"/>
            <a:r>
              <a:rPr lang="de-CH"/>
              <a:t>Third </a:t>
            </a:r>
            <a:r>
              <a:rPr lang="de-CH" err="1"/>
              <a:t>level</a:t>
            </a:r>
            <a:endParaRPr lang="de-CH"/>
          </a:p>
          <a:p>
            <a:pPr lvl="3"/>
            <a:r>
              <a:rPr lang="de-CH" err="1"/>
              <a:t>Fourth</a:t>
            </a:r>
            <a:r>
              <a:rPr lang="de-CH"/>
              <a:t> </a:t>
            </a:r>
            <a:r>
              <a:rPr lang="de-CH" err="1"/>
              <a:t>level</a:t>
            </a:r>
            <a:endParaRPr lang="de-CH"/>
          </a:p>
          <a:p>
            <a:pPr lvl="4"/>
            <a:r>
              <a:rPr lang="de-CH" err="1"/>
              <a:t>Fifth</a:t>
            </a:r>
            <a:r>
              <a:rPr lang="de-CH"/>
              <a:t> </a:t>
            </a:r>
            <a:r>
              <a:rPr lang="de-CH" err="1"/>
              <a:t>level</a:t>
            </a:r>
            <a:endParaRPr lang="de-CH"/>
          </a:p>
        </p:txBody>
      </p:sp>
      <p:sp>
        <p:nvSpPr>
          <p:cNvPr id="7" name="Content Placeholder 2"/>
          <p:cNvSpPr>
            <a:spLocks noGrp="1"/>
          </p:cNvSpPr>
          <p:nvPr>
            <p:ph idx="13"/>
            <p:custDataLst>
              <p:tags r:id="rId2"/>
            </p:custDataLst>
          </p:nvPr>
        </p:nvSpPr>
        <p:spPr>
          <a:xfrm>
            <a:off x="12576045" y="3209595"/>
            <a:ext cx="11137234" cy="9409046"/>
          </a:xfrm>
        </p:spPr>
        <p:txBody>
          <a:bodyPr/>
          <a:lstStyle/>
          <a:p>
            <a:pPr lvl="0"/>
            <a:r>
              <a:rPr lang="de-CH"/>
              <a:t>Click </a:t>
            </a:r>
            <a:r>
              <a:rPr lang="de-CH" err="1"/>
              <a:t>to</a:t>
            </a:r>
            <a:r>
              <a:rPr lang="de-CH"/>
              <a:t> </a:t>
            </a:r>
            <a:r>
              <a:rPr lang="de-CH" err="1"/>
              <a:t>edit</a:t>
            </a:r>
            <a:r>
              <a:rPr lang="de-CH"/>
              <a:t> Master </a:t>
            </a:r>
            <a:r>
              <a:rPr lang="de-CH" err="1"/>
              <a:t>text</a:t>
            </a:r>
            <a:r>
              <a:rPr lang="de-CH"/>
              <a:t> </a:t>
            </a:r>
            <a:r>
              <a:rPr lang="de-CH" err="1"/>
              <a:t>styles</a:t>
            </a:r>
            <a:endParaRPr lang="de-CH"/>
          </a:p>
          <a:p>
            <a:pPr lvl="1"/>
            <a:r>
              <a:rPr lang="de-CH"/>
              <a:t>Second </a:t>
            </a:r>
            <a:r>
              <a:rPr lang="de-CH" err="1"/>
              <a:t>level</a:t>
            </a:r>
            <a:endParaRPr lang="de-CH"/>
          </a:p>
          <a:p>
            <a:pPr lvl="2"/>
            <a:r>
              <a:rPr lang="de-CH"/>
              <a:t>Third </a:t>
            </a:r>
            <a:r>
              <a:rPr lang="de-CH" err="1"/>
              <a:t>level</a:t>
            </a:r>
            <a:endParaRPr lang="de-CH"/>
          </a:p>
          <a:p>
            <a:pPr lvl="3"/>
            <a:r>
              <a:rPr lang="de-CH" err="1"/>
              <a:t>Fourth</a:t>
            </a:r>
            <a:r>
              <a:rPr lang="de-CH"/>
              <a:t> </a:t>
            </a:r>
            <a:r>
              <a:rPr lang="de-CH" err="1"/>
              <a:t>level</a:t>
            </a:r>
            <a:endParaRPr lang="de-CH"/>
          </a:p>
          <a:p>
            <a:pPr lvl="4"/>
            <a:r>
              <a:rPr lang="de-CH" err="1"/>
              <a:t>Fifth</a:t>
            </a:r>
            <a:r>
              <a:rPr lang="de-CH"/>
              <a:t> </a:t>
            </a:r>
            <a:r>
              <a:rPr lang="de-CH" err="1"/>
              <a:t>level</a:t>
            </a:r>
            <a:endParaRPr lang="de-CH"/>
          </a:p>
        </p:txBody>
      </p:sp>
      <p:sp>
        <p:nvSpPr>
          <p:cNvPr id="4" name="Titel 3"/>
          <p:cNvSpPr>
            <a:spLocks noGrp="1"/>
          </p:cNvSpPr>
          <p:nvPr>
            <p:ph type="title"/>
          </p:nvPr>
        </p:nvSpPr>
        <p:spPr/>
        <p:txBody>
          <a:bodyPr/>
          <a:lstStyle/>
          <a:p>
            <a:r>
              <a:rPr lang="de-CH"/>
              <a:t>Mastertitelformat bearbeiten</a:t>
            </a:r>
            <a:endParaRPr lang="de-DE"/>
          </a:p>
        </p:txBody>
      </p:sp>
      <p:sp>
        <p:nvSpPr>
          <p:cNvPr id="2" name="Fußzeilenplatzhalter 1">
            <a:extLst>
              <a:ext uri="{FF2B5EF4-FFF2-40B4-BE49-F238E27FC236}">
                <a16:creationId xmlns:a16="http://schemas.microsoft.com/office/drawing/2014/main" id="{F2EF44BD-63D7-9C44-8ECC-DBF07A51AD25}"/>
              </a:ext>
            </a:extLst>
          </p:cNvPr>
          <p:cNvSpPr>
            <a:spLocks noGrp="1"/>
          </p:cNvSpPr>
          <p:nvPr>
            <p:ph type="ftr" sz="quarter" idx="14"/>
          </p:nvPr>
        </p:nvSpPr>
        <p:spPr/>
        <p:txBody>
          <a:bodyPr/>
          <a:lstStyle/>
          <a:p>
            <a:r>
              <a:rPr lang="de-DE"/>
              <a:t>Hochschule Luzern</a:t>
            </a:r>
          </a:p>
        </p:txBody>
      </p:sp>
      <p:sp>
        <p:nvSpPr>
          <p:cNvPr id="5" name="Foliennummernplatzhalter 4">
            <a:extLst>
              <a:ext uri="{FF2B5EF4-FFF2-40B4-BE49-F238E27FC236}">
                <a16:creationId xmlns:a16="http://schemas.microsoft.com/office/drawing/2014/main" id="{8045B2C0-6B4E-B547-A52A-CC513339400B}"/>
              </a:ext>
            </a:extLst>
          </p:cNvPr>
          <p:cNvSpPr>
            <a:spLocks noGrp="1"/>
          </p:cNvSpPr>
          <p:nvPr>
            <p:ph type="sldNum" sz="quarter" idx="15"/>
          </p:nvPr>
        </p:nvSpPr>
        <p:spPr/>
        <p:txBody>
          <a:bodyPr/>
          <a:lstStyle/>
          <a:p>
            <a:fld id="{524A0DFA-C68B-5446-B1E4-E221AD5CB507}" type="slidenum">
              <a:rPr lang="de-DE" smtClean="0"/>
              <a:pPr/>
              <a:t>‹#›</a:t>
            </a:fld>
            <a:endParaRPr lang="de-DE"/>
          </a:p>
        </p:txBody>
      </p:sp>
    </p:spTree>
    <p:extLst>
      <p:ext uri="{BB962C8B-B14F-4D97-AF65-F5344CB8AC3E}">
        <p14:creationId xmlns:p14="http://schemas.microsoft.com/office/powerpoint/2010/main" val="2296532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DA1384E-8BF3-4800-A29B-731CC7AD96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945" y="866324"/>
            <a:ext cx="4024117" cy="620204"/>
          </a:xfrm>
          <a:prstGeom prst="rect">
            <a:avLst/>
          </a:prstGeom>
        </p:spPr>
      </p:pic>
      <p:pic>
        <p:nvPicPr>
          <p:cNvPr id="16" name="Bild" descr="Bild">
            <a:extLst>
              <a:ext uri="{FF2B5EF4-FFF2-40B4-BE49-F238E27FC236}">
                <a16:creationId xmlns:a16="http://schemas.microsoft.com/office/drawing/2014/main" id="{91A1E4F9-D2EB-417B-ABA1-D8FBB972DE79}"/>
              </a:ext>
            </a:extLst>
          </p:cNvPr>
          <p:cNvPicPr>
            <a:picLocks noChangeAspect="1"/>
          </p:cNvPicPr>
          <p:nvPr userDrawn="1"/>
        </p:nvPicPr>
        <p:blipFill>
          <a:blip r:embed="rId4"/>
          <a:stretch>
            <a:fillRect/>
          </a:stretch>
        </p:blipFill>
        <p:spPr>
          <a:xfrm>
            <a:off x="1003300" y="12687890"/>
            <a:ext cx="1838907" cy="170860"/>
          </a:xfrm>
          <a:prstGeom prst="rect">
            <a:avLst/>
          </a:prstGeom>
          <a:ln w="12700">
            <a:miter lim="400000"/>
          </a:ln>
        </p:spPr>
      </p:pic>
      <p:sp>
        <p:nvSpPr>
          <p:cNvPr id="11" name="Title 1">
            <a:extLst>
              <a:ext uri="{FF2B5EF4-FFF2-40B4-BE49-F238E27FC236}">
                <a16:creationId xmlns:a16="http://schemas.microsoft.com/office/drawing/2014/main" id="{1502E79F-F928-4FF1-826D-3040EE940C0F}"/>
              </a:ext>
            </a:extLst>
          </p:cNvPr>
          <p:cNvSpPr>
            <a:spLocks noGrp="1"/>
          </p:cNvSpPr>
          <p:nvPr>
            <p:ph type="ctrTitle" hasCustomPrompt="1"/>
          </p:nvPr>
        </p:nvSpPr>
        <p:spPr>
          <a:xfrm>
            <a:off x="1004755" y="3099816"/>
            <a:ext cx="10176561" cy="1883664"/>
          </a:xfrm>
        </p:spPr>
        <p:txBody>
          <a:bodyPr anchor="b"/>
          <a:lstStyle>
            <a:lvl1pPr algn="l">
              <a:lnSpc>
                <a:spcPct val="100000"/>
              </a:lnSpc>
              <a:defRPr sz="6000"/>
            </a:lvl1pPr>
          </a:lstStyle>
          <a:p>
            <a:r>
              <a:rPr lang="de-CH" noProof="0"/>
              <a:t>Titel über eine</a:t>
            </a:r>
            <a:br>
              <a:rPr lang="de-CH" noProof="0"/>
            </a:br>
            <a:r>
              <a:rPr lang="de-CH" noProof="0"/>
              <a:t>oder mehrere Zeilen</a:t>
            </a:r>
          </a:p>
        </p:txBody>
      </p:sp>
      <p:sp>
        <p:nvSpPr>
          <p:cNvPr id="14" name="Subtitle 2">
            <a:extLst>
              <a:ext uri="{FF2B5EF4-FFF2-40B4-BE49-F238E27FC236}">
                <a16:creationId xmlns:a16="http://schemas.microsoft.com/office/drawing/2014/main" id="{62366D33-6B6D-4D08-B2D6-4DB31ED8B4B7}"/>
              </a:ext>
            </a:extLst>
          </p:cNvPr>
          <p:cNvSpPr>
            <a:spLocks noGrp="1"/>
          </p:cNvSpPr>
          <p:nvPr>
            <p:ph type="subTitle" idx="1" hasCustomPrompt="1"/>
          </p:nvPr>
        </p:nvSpPr>
        <p:spPr>
          <a:xfrm>
            <a:off x="1003300" y="5952744"/>
            <a:ext cx="5120640" cy="1886614"/>
          </a:xfrm>
          <a:prstGeom prst="rect">
            <a:avLst/>
          </a:prstGeom>
        </p:spPr>
        <p:txBody>
          <a:bodyPr/>
          <a:lstStyle>
            <a:lvl1pPr marL="0" indent="0" algn="l">
              <a:spcBef>
                <a:spcPts val="0"/>
              </a:spcBef>
              <a:buNone/>
              <a:defRPr sz="3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e-CH" noProof="0"/>
              <a:t>Untertitel über eine oder mehrere Zeilen</a:t>
            </a:r>
          </a:p>
        </p:txBody>
      </p:sp>
      <p:pic>
        <p:nvPicPr>
          <p:cNvPr id="3" name="Grafik 2" descr="Ein Bild, das Person, drinnen, Personen, Fenster enthält.&#10;&#10;Automatisch generierte Beschreibung">
            <a:extLst>
              <a:ext uri="{FF2B5EF4-FFF2-40B4-BE49-F238E27FC236}">
                <a16:creationId xmlns:a16="http://schemas.microsoft.com/office/drawing/2014/main" id="{A8DD6327-CF27-4713-80F9-CC74E216491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196146" y="324"/>
            <a:ext cx="12192000" cy="12034058"/>
          </a:xfrm>
          <a:prstGeom prst="rect">
            <a:avLst/>
          </a:prstGeom>
        </p:spPr>
      </p:pic>
      <p:sp>
        <p:nvSpPr>
          <p:cNvPr id="17" name="DN|PlaceholderInline">
            <a:extLst>
              <a:ext uri="{FF2B5EF4-FFF2-40B4-BE49-F238E27FC236}">
                <a16:creationId xmlns:a16="http://schemas.microsoft.com/office/drawing/2014/main" id="{A38F6540-9BDF-4E92-8F7E-9B2E89A1102D}"/>
              </a:ext>
            </a:extLst>
          </p:cNvPr>
          <p:cNvSpPr>
            <a:spLocks noGrp="1"/>
          </p:cNvSpPr>
          <p:nvPr>
            <p:ph type="body" sz="quarter" idx="14" hasCustomPrompt="1"/>
          </p:nvPr>
        </p:nvSpPr>
        <p:spPr>
          <a:xfrm>
            <a:off x="1003301" y="10366913"/>
            <a:ext cx="10176561" cy="916130"/>
          </a:xfrm>
          <a:prstGeom prst="rect">
            <a:avLst/>
          </a:prstGeom>
        </p:spPr>
        <p:txBody>
          <a:bodyPr anchor="b"/>
          <a:lstStyle>
            <a:lvl1pPr>
              <a:spcBef>
                <a:spcPts val="0"/>
              </a:spcBef>
              <a:defRPr sz="2000" b="1"/>
            </a:lvl1pPr>
          </a:lstStyle>
          <a:p>
            <a:pPr lvl="0"/>
            <a:r>
              <a:rPr lang="de-CH" noProof="0"/>
              <a:t>Departement oder Abteilung</a:t>
            </a:r>
          </a:p>
        </p:txBody>
      </p:sp>
      <p:sp>
        <p:nvSpPr>
          <p:cNvPr id="13" name="Date Placeholder 3">
            <a:extLst>
              <a:ext uri="{FF2B5EF4-FFF2-40B4-BE49-F238E27FC236}">
                <a16:creationId xmlns:a16="http://schemas.microsoft.com/office/drawing/2014/main" id="{5B2E12F2-847D-4950-B330-D3872D7069A8}"/>
              </a:ext>
            </a:extLst>
          </p:cNvPr>
          <p:cNvSpPr>
            <a:spLocks noGrp="1"/>
          </p:cNvSpPr>
          <p:nvPr>
            <p:ph type="dt" sz="half" idx="2"/>
          </p:nvPr>
        </p:nvSpPr>
        <p:spPr>
          <a:xfrm>
            <a:off x="1011945" y="11283043"/>
            <a:ext cx="5120639" cy="307777"/>
          </a:xfrm>
          <a:prstGeom prst="rect">
            <a:avLst/>
          </a:prstGeom>
        </p:spPr>
        <p:txBody>
          <a:bodyPr vert="horz" lIns="0" tIns="0" rIns="0" bIns="0" rtlCol="0" anchor="ctr">
            <a:noAutofit/>
          </a:bodyPr>
          <a:lstStyle>
            <a:lvl1pPr algn="l">
              <a:defRPr sz="2000">
                <a:solidFill>
                  <a:schemeClr val="tx1"/>
                </a:solidFill>
              </a:defRPr>
            </a:lvl1pPr>
          </a:lstStyle>
          <a:p>
            <a:fld id="{32D0894C-3D24-4931-9A0A-034DFB65D7D6}" type="datetime4">
              <a:rPr lang="de-CH" smtClean="0"/>
              <a:t>17. November 2022</a:t>
            </a:fld>
            <a:endParaRPr lang="en-US"/>
          </a:p>
        </p:txBody>
      </p:sp>
      <p:sp>
        <p:nvSpPr>
          <p:cNvPr id="12" name="Slide Number Placeholder 2">
            <a:extLst>
              <a:ext uri="{FF2B5EF4-FFF2-40B4-BE49-F238E27FC236}">
                <a16:creationId xmlns:a16="http://schemas.microsoft.com/office/drawing/2014/main" id="{CDC071EB-2266-40D2-AB63-31F8D7BCF92C}"/>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8" name="Footer Placeholder 4">
            <a:extLst>
              <a:ext uri="{FF2B5EF4-FFF2-40B4-BE49-F238E27FC236}">
                <a16:creationId xmlns:a16="http://schemas.microsoft.com/office/drawing/2014/main" id="{190C50E6-A266-482C-B0BE-00474B892BDD}"/>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220509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DA1384E-8BF3-4800-A29B-731CC7AD96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945" y="866324"/>
            <a:ext cx="4024117" cy="620204"/>
          </a:xfrm>
          <a:prstGeom prst="rect">
            <a:avLst/>
          </a:prstGeom>
        </p:spPr>
      </p:pic>
      <p:pic>
        <p:nvPicPr>
          <p:cNvPr id="16" name="Bild" descr="Bild">
            <a:extLst>
              <a:ext uri="{FF2B5EF4-FFF2-40B4-BE49-F238E27FC236}">
                <a16:creationId xmlns:a16="http://schemas.microsoft.com/office/drawing/2014/main" id="{51250317-DAE9-4E04-800E-141E77359EBC}"/>
              </a:ext>
            </a:extLst>
          </p:cNvPr>
          <p:cNvPicPr>
            <a:picLocks noChangeAspect="1"/>
          </p:cNvPicPr>
          <p:nvPr userDrawn="1"/>
        </p:nvPicPr>
        <p:blipFill>
          <a:blip r:embed="rId4"/>
          <a:stretch>
            <a:fillRect/>
          </a:stretch>
        </p:blipFill>
        <p:spPr>
          <a:xfrm>
            <a:off x="1003300" y="12687890"/>
            <a:ext cx="1838907" cy="170860"/>
          </a:xfrm>
          <a:prstGeom prst="rect">
            <a:avLst/>
          </a:prstGeom>
          <a:ln w="12700">
            <a:miter lim="400000"/>
          </a:ln>
        </p:spPr>
      </p:pic>
      <p:sp>
        <p:nvSpPr>
          <p:cNvPr id="11" name="Title 1">
            <a:extLst>
              <a:ext uri="{FF2B5EF4-FFF2-40B4-BE49-F238E27FC236}">
                <a16:creationId xmlns:a16="http://schemas.microsoft.com/office/drawing/2014/main" id="{A06C1D0D-F2DD-42E2-A95A-04D30C0423B0}"/>
              </a:ext>
            </a:extLst>
          </p:cNvPr>
          <p:cNvSpPr>
            <a:spLocks noGrp="1"/>
          </p:cNvSpPr>
          <p:nvPr>
            <p:ph type="ctrTitle" hasCustomPrompt="1"/>
          </p:nvPr>
        </p:nvSpPr>
        <p:spPr>
          <a:xfrm>
            <a:off x="1004755" y="3099816"/>
            <a:ext cx="8691695" cy="1883664"/>
          </a:xfrm>
        </p:spPr>
        <p:txBody>
          <a:bodyPr anchor="b"/>
          <a:lstStyle>
            <a:lvl1pPr algn="l">
              <a:lnSpc>
                <a:spcPct val="100000"/>
              </a:lnSpc>
              <a:defRPr sz="6000"/>
            </a:lvl1pPr>
          </a:lstStyle>
          <a:p>
            <a:r>
              <a:rPr lang="de-CH" noProof="0"/>
              <a:t>Titel über eine</a:t>
            </a:r>
            <a:br>
              <a:rPr lang="de-CH" noProof="0"/>
            </a:br>
            <a:r>
              <a:rPr lang="de-CH" noProof="0"/>
              <a:t>oder mehrere Zeilen</a:t>
            </a:r>
          </a:p>
        </p:txBody>
      </p:sp>
      <p:sp>
        <p:nvSpPr>
          <p:cNvPr id="14" name="Subtitle 2">
            <a:extLst>
              <a:ext uri="{FF2B5EF4-FFF2-40B4-BE49-F238E27FC236}">
                <a16:creationId xmlns:a16="http://schemas.microsoft.com/office/drawing/2014/main" id="{46E88974-0312-4EF7-957A-C28F7C1FFF00}"/>
              </a:ext>
            </a:extLst>
          </p:cNvPr>
          <p:cNvSpPr>
            <a:spLocks noGrp="1"/>
          </p:cNvSpPr>
          <p:nvPr>
            <p:ph type="subTitle" idx="1" hasCustomPrompt="1"/>
          </p:nvPr>
        </p:nvSpPr>
        <p:spPr>
          <a:xfrm>
            <a:off x="1003300" y="5952744"/>
            <a:ext cx="5120640" cy="1886614"/>
          </a:xfrm>
          <a:prstGeom prst="rect">
            <a:avLst/>
          </a:prstGeom>
        </p:spPr>
        <p:txBody>
          <a:bodyPr/>
          <a:lstStyle>
            <a:lvl1pPr marL="0" indent="0" algn="l">
              <a:spcBef>
                <a:spcPts val="0"/>
              </a:spcBef>
              <a:buNone/>
              <a:defRPr sz="3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e-CH" noProof="0"/>
              <a:t>Untertitel über eine oder mehrere Zeilen</a:t>
            </a:r>
          </a:p>
        </p:txBody>
      </p:sp>
      <p:sp>
        <p:nvSpPr>
          <p:cNvPr id="17" name="DN|PlaceholderInline">
            <a:extLst>
              <a:ext uri="{FF2B5EF4-FFF2-40B4-BE49-F238E27FC236}">
                <a16:creationId xmlns:a16="http://schemas.microsoft.com/office/drawing/2014/main" id="{7873E0FA-F6D9-40EB-9F38-61E3ADBA896F}"/>
              </a:ext>
            </a:extLst>
          </p:cNvPr>
          <p:cNvSpPr>
            <a:spLocks noGrp="1"/>
          </p:cNvSpPr>
          <p:nvPr>
            <p:ph type="body" sz="quarter" idx="14" hasCustomPrompt="1"/>
          </p:nvPr>
        </p:nvSpPr>
        <p:spPr>
          <a:xfrm>
            <a:off x="1003301" y="10366913"/>
            <a:ext cx="8691695" cy="916130"/>
          </a:xfrm>
          <a:prstGeom prst="rect">
            <a:avLst/>
          </a:prstGeom>
        </p:spPr>
        <p:txBody>
          <a:bodyPr anchor="b"/>
          <a:lstStyle>
            <a:lvl1pPr>
              <a:spcBef>
                <a:spcPts val="0"/>
              </a:spcBef>
              <a:defRPr sz="2000" b="1"/>
            </a:lvl1pPr>
          </a:lstStyle>
          <a:p>
            <a:pPr lvl="0"/>
            <a:r>
              <a:rPr lang="de-CH" noProof="0"/>
              <a:t>Departement oder Abteilung</a:t>
            </a:r>
          </a:p>
        </p:txBody>
      </p:sp>
      <p:sp>
        <p:nvSpPr>
          <p:cNvPr id="15" name="Date Placeholder 3">
            <a:extLst>
              <a:ext uri="{FF2B5EF4-FFF2-40B4-BE49-F238E27FC236}">
                <a16:creationId xmlns:a16="http://schemas.microsoft.com/office/drawing/2014/main" id="{4F01C988-4BA4-4F4B-92C4-53FFF7CD92CB}"/>
              </a:ext>
            </a:extLst>
          </p:cNvPr>
          <p:cNvSpPr>
            <a:spLocks noGrp="1"/>
          </p:cNvSpPr>
          <p:nvPr>
            <p:ph type="dt" sz="half" idx="2"/>
          </p:nvPr>
        </p:nvSpPr>
        <p:spPr>
          <a:xfrm>
            <a:off x="1011945" y="11283043"/>
            <a:ext cx="5120639" cy="307777"/>
          </a:xfrm>
          <a:prstGeom prst="rect">
            <a:avLst/>
          </a:prstGeom>
        </p:spPr>
        <p:txBody>
          <a:bodyPr vert="horz" lIns="0" tIns="0" rIns="0" bIns="0" rtlCol="0" anchor="ctr">
            <a:noAutofit/>
          </a:bodyPr>
          <a:lstStyle>
            <a:lvl1pPr algn="l">
              <a:defRPr sz="2000">
                <a:solidFill>
                  <a:schemeClr val="tx1"/>
                </a:solidFill>
              </a:defRPr>
            </a:lvl1pPr>
          </a:lstStyle>
          <a:p>
            <a:fld id="{D6A2154D-42C3-4620-9E7A-77759F5B6604}" type="datetime4">
              <a:rPr lang="de-CH" smtClean="0"/>
              <a:t>17. November 2022</a:t>
            </a:fld>
            <a:endParaRPr lang="en-US"/>
          </a:p>
        </p:txBody>
      </p:sp>
      <p:sp>
        <p:nvSpPr>
          <p:cNvPr id="12" name="Slide Number Placeholder 2">
            <a:extLst>
              <a:ext uri="{FF2B5EF4-FFF2-40B4-BE49-F238E27FC236}">
                <a16:creationId xmlns:a16="http://schemas.microsoft.com/office/drawing/2014/main" id="{EE417DD0-5891-455B-B1AE-7601BC76A7C8}"/>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8" name="Footer Placeholder 4">
            <a:extLst>
              <a:ext uri="{FF2B5EF4-FFF2-40B4-BE49-F238E27FC236}">
                <a16:creationId xmlns:a16="http://schemas.microsoft.com/office/drawing/2014/main" id="{56ECD0DC-83A7-4D39-98BB-BDA04B26E83D}"/>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pic>
        <p:nvPicPr>
          <p:cNvPr id="3" name="Grafik 2" descr="Ein Bild, das Person, Boden, Anzug, angezogen enthält.&#10;&#10;Automatisch generierte Beschreibung">
            <a:extLst>
              <a:ext uri="{FF2B5EF4-FFF2-40B4-BE49-F238E27FC236}">
                <a16:creationId xmlns:a16="http://schemas.microsoft.com/office/drawing/2014/main" id="{B92F74D8-57EF-4AA5-A030-8DF4ECC086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17442" y="3412066"/>
            <a:ext cx="14266558" cy="10307782"/>
          </a:xfrm>
          <a:prstGeom prst="rect">
            <a:avLst/>
          </a:prstGeom>
        </p:spPr>
      </p:pic>
    </p:spTree>
    <p:extLst>
      <p:ext uri="{BB962C8B-B14F-4D97-AF65-F5344CB8AC3E}">
        <p14:creationId xmlns:p14="http://schemas.microsoft.com/office/powerpoint/2010/main" val="2884471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ohne Grafik">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DA1384E-8BF3-4800-A29B-731CC7AD96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945" y="866324"/>
            <a:ext cx="4024117" cy="620204"/>
          </a:xfrm>
          <a:prstGeom prst="rect">
            <a:avLst/>
          </a:prstGeom>
        </p:spPr>
      </p:pic>
      <p:pic>
        <p:nvPicPr>
          <p:cNvPr id="16" name="Bild" descr="Bild">
            <a:extLst>
              <a:ext uri="{FF2B5EF4-FFF2-40B4-BE49-F238E27FC236}">
                <a16:creationId xmlns:a16="http://schemas.microsoft.com/office/drawing/2014/main" id="{51250317-DAE9-4E04-800E-141E77359EBC}"/>
              </a:ext>
            </a:extLst>
          </p:cNvPr>
          <p:cNvPicPr>
            <a:picLocks noChangeAspect="1"/>
          </p:cNvPicPr>
          <p:nvPr userDrawn="1"/>
        </p:nvPicPr>
        <p:blipFill>
          <a:blip r:embed="rId4"/>
          <a:stretch>
            <a:fillRect/>
          </a:stretch>
        </p:blipFill>
        <p:spPr>
          <a:xfrm>
            <a:off x="1003300" y="12687890"/>
            <a:ext cx="1838907" cy="170860"/>
          </a:xfrm>
          <a:prstGeom prst="rect">
            <a:avLst/>
          </a:prstGeom>
          <a:ln w="12700">
            <a:miter lim="400000"/>
          </a:ln>
        </p:spPr>
      </p:pic>
      <p:sp>
        <p:nvSpPr>
          <p:cNvPr id="11" name="Title 1">
            <a:extLst>
              <a:ext uri="{FF2B5EF4-FFF2-40B4-BE49-F238E27FC236}">
                <a16:creationId xmlns:a16="http://schemas.microsoft.com/office/drawing/2014/main" id="{A06C1D0D-F2DD-42E2-A95A-04D30C0423B0}"/>
              </a:ext>
            </a:extLst>
          </p:cNvPr>
          <p:cNvSpPr>
            <a:spLocks noGrp="1"/>
          </p:cNvSpPr>
          <p:nvPr>
            <p:ph type="ctrTitle" hasCustomPrompt="1"/>
          </p:nvPr>
        </p:nvSpPr>
        <p:spPr>
          <a:xfrm>
            <a:off x="1004756" y="3099816"/>
            <a:ext cx="11186826" cy="1883664"/>
          </a:xfrm>
        </p:spPr>
        <p:txBody>
          <a:bodyPr anchor="b"/>
          <a:lstStyle>
            <a:lvl1pPr algn="l">
              <a:lnSpc>
                <a:spcPct val="100000"/>
              </a:lnSpc>
              <a:defRPr sz="6000"/>
            </a:lvl1pPr>
          </a:lstStyle>
          <a:p>
            <a:r>
              <a:rPr lang="de-CH" noProof="0"/>
              <a:t>Titel über eine</a:t>
            </a:r>
            <a:br>
              <a:rPr lang="de-CH" noProof="0"/>
            </a:br>
            <a:r>
              <a:rPr lang="de-CH" noProof="0"/>
              <a:t>oder mehrere Zeilen</a:t>
            </a:r>
          </a:p>
        </p:txBody>
      </p:sp>
      <p:sp>
        <p:nvSpPr>
          <p:cNvPr id="14" name="Subtitle 2">
            <a:extLst>
              <a:ext uri="{FF2B5EF4-FFF2-40B4-BE49-F238E27FC236}">
                <a16:creationId xmlns:a16="http://schemas.microsoft.com/office/drawing/2014/main" id="{46E88974-0312-4EF7-957A-C28F7C1FFF00}"/>
              </a:ext>
            </a:extLst>
          </p:cNvPr>
          <p:cNvSpPr>
            <a:spLocks noGrp="1"/>
          </p:cNvSpPr>
          <p:nvPr>
            <p:ph type="subTitle" idx="1" hasCustomPrompt="1"/>
          </p:nvPr>
        </p:nvSpPr>
        <p:spPr>
          <a:xfrm>
            <a:off x="1003300" y="5952744"/>
            <a:ext cx="11188700" cy="1886614"/>
          </a:xfrm>
          <a:prstGeom prst="rect">
            <a:avLst/>
          </a:prstGeom>
        </p:spPr>
        <p:txBody>
          <a:bodyPr/>
          <a:lstStyle>
            <a:lvl1pPr marL="0" indent="0" algn="l">
              <a:spcBef>
                <a:spcPts val="0"/>
              </a:spcBef>
              <a:buNone/>
              <a:defRPr sz="3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e-CH" noProof="0"/>
              <a:t>Untertitel über eine oder mehrere Zeilen</a:t>
            </a:r>
          </a:p>
        </p:txBody>
      </p:sp>
      <p:sp>
        <p:nvSpPr>
          <p:cNvPr id="17" name="DN|PlaceholderInline">
            <a:extLst>
              <a:ext uri="{FF2B5EF4-FFF2-40B4-BE49-F238E27FC236}">
                <a16:creationId xmlns:a16="http://schemas.microsoft.com/office/drawing/2014/main" id="{5039B751-2552-423C-BEA3-631B1B02EE2D}"/>
              </a:ext>
            </a:extLst>
          </p:cNvPr>
          <p:cNvSpPr>
            <a:spLocks noGrp="1"/>
          </p:cNvSpPr>
          <p:nvPr>
            <p:ph type="body" sz="quarter" idx="14" hasCustomPrompt="1"/>
          </p:nvPr>
        </p:nvSpPr>
        <p:spPr>
          <a:xfrm>
            <a:off x="1003301" y="10366913"/>
            <a:ext cx="10176561" cy="916130"/>
          </a:xfrm>
          <a:prstGeom prst="rect">
            <a:avLst/>
          </a:prstGeom>
        </p:spPr>
        <p:txBody>
          <a:bodyPr anchor="b"/>
          <a:lstStyle>
            <a:lvl1pPr>
              <a:spcBef>
                <a:spcPts val="0"/>
              </a:spcBef>
              <a:defRPr sz="2000" b="1"/>
            </a:lvl1pPr>
          </a:lstStyle>
          <a:p>
            <a:pPr lvl="0"/>
            <a:r>
              <a:rPr lang="de-CH" noProof="0"/>
              <a:t>Departement oder Abteilung</a:t>
            </a:r>
          </a:p>
        </p:txBody>
      </p:sp>
      <p:sp>
        <p:nvSpPr>
          <p:cNvPr id="9" name="Date Placeholder 3">
            <a:extLst>
              <a:ext uri="{FF2B5EF4-FFF2-40B4-BE49-F238E27FC236}">
                <a16:creationId xmlns:a16="http://schemas.microsoft.com/office/drawing/2014/main" id="{375F7982-CBE7-4571-A5CF-5BA9EBC939E9}"/>
              </a:ext>
            </a:extLst>
          </p:cNvPr>
          <p:cNvSpPr>
            <a:spLocks noGrp="1"/>
          </p:cNvSpPr>
          <p:nvPr>
            <p:ph type="dt" sz="half" idx="2"/>
          </p:nvPr>
        </p:nvSpPr>
        <p:spPr>
          <a:xfrm>
            <a:off x="1011945" y="11283043"/>
            <a:ext cx="5120639" cy="307777"/>
          </a:xfrm>
          <a:prstGeom prst="rect">
            <a:avLst/>
          </a:prstGeom>
        </p:spPr>
        <p:txBody>
          <a:bodyPr vert="horz" lIns="0" tIns="0" rIns="0" bIns="0" rtlCol="0" anchor="ctr">
            <a:noAutofit/>
          </a:bodyPr>
          <a:lstStyle>
            <a:lvl1pPr algn="l">
              <a:defRPr sz="2000">
                <a:solidFill>
                  <a:schemeClr val="tx1"/>
                </a:solidFill>
              </a:defRPr>
            </a:lvl1pPr>
          </a:lstStyle>
          <a:p>
            <a:fld id="{B7B5D7FF-C388-42E5-80B9-3757EA34870B}" type="datetime4">
              <a:rPr lang="de-CH" smtClean="0"/>
              <a:t>17. November 2022</a:t>
            </a:fld>
            <a:endParaRPr lang="en-US"/>
          </a:p>
        </p:txBody>
      </p:sp>
      <p:sp>
        <p:nvSpPr>
          <p:cNvPr id="12" name="Slide Number Placeholder 2">
            <a:extLst>
              <a:ext uri="{FF2B5EF4-FFF2-40B4-BE49-F238E27FC236}">
                <a16:creationId xmlns:a16="http://schemas.microsoft.com/office/drawing/2014/main" id="{F22D98A4-7EEE-4DB0-BDB9-0F8993EB528F}"/>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5" name="Footer Placeholder 4">
            <a:extLst>
              <a:ext uri="{FF2B5EF4-FFF2-40B4-BE49-F238E27FC236}">
                <a16:creationId xmlns:a16="http://schemas.microsoft.com/office/drawing/2014/main" id="{22D57A0F-5B75-4CC0-AE89-F96BB037B8AB}"/>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366991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D6C10928-4E14-4EA1-A12C-5AD2CB6CCADE}"/>
              </a:ext>
            </a:extLst>
          </p:cNvPr>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solidFill>
                  <a:schemeClr val="tx1"/>
                </a:solidFill>
              </a:defRPr>
            </a:lvl1pPr>
          </a:lstStyle>
          <a:p>
            <a:fld id="{DE042629-1B22-412C-AB3E-D6582210C3CD}" type="datetime4">
              <a:rPr lang="de-CH" noProof="0" smtClean="0"/>
              <a:t>17. November 2022</a:t>
            </a:fld>
            <a:endParaRPr lang="de-CH" noProof="0"/>
          </a:p>
        </p:txBody>
      </p:sp>
      <p:sp>
        <p:nvSpPr>
          <p:cNvPr id="5" name="Content Placeholder 4">
            <a:extLst>
              <a:ext uri="{FF2B5EF4-FFF2-40B4-BE49-F238E27FC236}">
                <a16:creationId xmlns:a16="http://schemas.microsoft.com/office/drawing/2014/main" id="{CD9F73D3-61DF-487A-A095-9ABE52E7CFAD}"/>
              </a:ext>
            </a:extLst>
          </p:cNvPr>
          <p:cNvSpPr>
            <a:spLocks noGrp="1"/>
          </p:cNvSpPr>
          <p:nvPr>
            <p:ph sz="quarter" idx="10"/>
          </p:nvPr>
        </p:nvSpPr>
        <p:spPr>
          <a:xfrm>
            <a:off x="1003300" y="3651250"/>
            <a:ext cx="22380918"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3" name="Titel 2">
            <a:extLst>
              <a:ext uri="{FF2B5EF4-FFF2-40B4-BE49-F238E27FC236}">
                <a16:creationId xmlns:a16="http://schemas.microsoft.com/office/drawing/2014/main" id="{12D59327-8DF3-4838-BF12-61EBE9590E66}"/>
              </a:ext>
            </a:extLst>
          </p:cNvPr>
          <p:cNvSpPr>
            <a:spLocks noGrp="1"/>
          </p:cNvSpPr>
          <p:nvPr>
            <p:ph type="title"/>
          </p:nvPr>
        </p:nvSpPr>
        <p:spPr/>
        <p:txBody>
          <a:bodyPr/>
          <a:lstStyle/>
          <a:p>
            <a:r>
              <a:rPr lang="de-DE"/>
              <a:t>Mastertitelformat bearbeiten</a:t>
            </a:r>
            <a:endParaRPr lang="en-US"/>
          </a:p>
        </p:txBody>
      </p:sp>
      <p:sp>
        <p:nvSpPr>
          <p:cNvPr id="6" name="Slide Number Placeholder 2">
            <a:extLst>
              <a:ext uri="{FF2B5EF4-FFF2-40B4-BE49-F238E27FC236}">
                <a16:creationId xmlns:a16="http://schemas.microsoft.com/office/drawing/2014/main" id="{30E5D88A-8A10-48B3-B9F9-85C27642E7D5}"/>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8" name="Footer Placeholder 4">
            <a:extLst>
              <a:ext uri="{FF2B5EF4-FFF2-40B4-BE49-F238E27FC236}">
                <a16:creationId xmlns:a16="http://schemas.microsoft.com/office/drawing/2014/main" id="{762AC87F-9BEF-4214-BB82-43A33F67DD7D}"/>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2742366269"/>
      </p:ext>
    </p:extLst>
  </p:cSld>
  <p:clrMapOvr>
    <a:masterClrMapping/>
  </p:clrMapOvr>
  <p:extLst>
    <p:ext uri="{DCECCB84-F9BA-43D5-87BE-67443E8EF086}">
      <p15:sldGuideLst xmlns:p15="http://schemas.microsoft.com/office/powerpoint/2012/main">
        <p15:guide id="1" orient="horz" pos="2300"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Inhalt">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D6C10928-4E14-4EA1-A12C-5AD2CB6CCADE}"/>
              </a:ext>
            </a:extLst>
          </p:cNvPr>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solidFill>
                  <a:schemeClr val="tx1"/>
                </a:solidFill>
              </a:defRPr>
            </a:lvl1pPr>
          </a:lstStyle>
          <a:p>
            <a:fld id="{5882A47A-A023-417A-831E-02330955F076}" type="datetime4">
              <a:rPr lang="de-CH" smtClean="0"/>
              <a:t>17. November 2022</a:t>
            </a:fld>
            <a:endParaRPr lang="en-US"/>
          </a:p>
        </p:txBody>
      </p:sp>
      <p:sp>
        <p:nvSpPr>
          <p:cNvPr id="11" name="Content Placeholder 4">
            <a:extLst>
              <a:ext uri="{FF2B5EF4-FFF2-40B4-BE49-F238E27FC236}">
                <a16:creationId xmlns:a16="http://schemas.microsoft.com/office/drawing/2014/main" id="{9E2C1980-F360-409F-8C22-405AEED4399F}"/>
              </a:ext>
            </a:extLst>
          </p:cNvPr>
          <p:cNvSpPr>
            <a:spLocks noGrp="1"/>
          </p:cNvSpPr>
          <p:nvPr>
            <p:ph sz="quarter" idx="11"/>
          </p:nvPr>
        </p:nvSpPr>
        <p:spPr>
          <a:xfrm>
            <a:off x="1003300" y="3651250"/>
            <a:ext cx="10195560"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12" name="Content Placeholder 4">
            <a:extLst>
              <a:ext uri="{FF2B5EF4-FFF2-40B4-BE49-F238E27FC236}">
                <a16:creationId xmlns:a16="http://schemas.microsoft.com/office/drawing/2014/main" id="{6776978B-3B7A-48A0-9AB8-F10BB7D8409D}"/>
              </a:ext>
            </a:extLst>
          </p:cNvPr>
          <p:cNvSpPr>
            <a:spLocks noGrp="1"/>
          </p:cNvSpPr>
          <p:nvPr>
            <p:ph sz="quarter" idx="12"/>
          </p:nvPr>
        </p:nvSpPr>
        <p:spPr>
          <a:xfrm>
            <a:off x="13188655" y="3651251"/>
            <a:ext cx="10195560"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10" name="Title 1">
            <a:extLst>
              <a:ext uri="{FF2B5EF4-FFF2-40B4-BE49-F238E27FC236}">
                <a16:creationId xmlns:a16="http://schemas.microsoft.com/office/drawing/2014/main" id="{C54651F6-9DB8-4F1A-AD6F-6223CE48DDB1}"/>
              </a:ext>
            </a:extLst>
          </p:cNvPr>
          <p:cNvSpPr>
            <a:spLocks noGrp="1"/>
          </p:cNvSpPr>
          <p:nvPr>
            <p:ph type="title" hasCustomPrompt="1"/>
          </p:nvPr>
        </p:nvSpPr>
        <p:spPr>
          <a:xfrm>
            <a:off x="1003300" y="1361139"/>
            <a:ext cx="22380916" cy="593101"/>
          </a:xfrm>
        </p:spPr>
        <p:txBody>
          <a:bodyPr anchor="b"/>
          <a:lstStyle>
            <a:lvl1pPr>
              <a:defRPr/>
            </a:lvl1pPr>
          </a:lstStyle>
          <a:p>
            <a:r>
              <a:rPr lang="de-CH" noProof="0"/>
              <a:t>Titel einfügen</a:t>
            </a:r>
          </a:p>
        </p:txBody>
      </p:sp>
      <p:sp>
        <p:nvSpPr>
          <p:cNvPr id="8" name="Slide Number Placeholder 2">
            <a:extLst>
              <a:ext uri="{FF2B5EF4-FFF2-40B4-BE49-F238E27FC236}">
                <a16:creationId xmlns:a16="http://schemas.microsoft.com/office/drawing/2014/main" id="{EF125300-0DF7-4153-BD3A-DF31E00D4733}"/>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9" name="Footer Placeholder 4">
            <a:extLst>
              <a:ext uri="{FF2B5EF4-FFF2-40B4-BE49-F238E27FC236}">
                <a16:creationId xmlns:a16="http://schemas.microsoft.com/office/drawing/2014/main" id="{9A248BAF-A9FC-48EE-BD3F-0AE83D0EE1DA}"/>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4269809225"/>
      </p:ext>
    </p:extLst>
  </p:cSld>
  <p:clrMapOvr>
    <a:masterClrMapping/>
  </p:clrMapOvr>
  <p:extLst>
    <p:ext uri="{DCECCB84-F9BA-43D5-87BE-67443E8EF086}">
      <p15:sldGuideLst xmlns:p15="http://schemas.microsoft.com/office/powerpoint/2012/main">
        <p15:guide id="1" pos="7055" userDrawn="1">
          <p15:clr>
            <a:srgbClr val="FBAE40"/>
          </p15:clr>
        </p15:guide>
        <p15:guide id="2" pos="8310" userDrawn="1">
          <p15:clr>
            <a:srgbClr val="FBAE40"/>
          </p15:clr>
        </p15:guide>
        <p15:guide id="3" pos="7680" userDrawn="1">
          <p15:clr>
            <a:srgbClr val="FBAE40"/>
          </p15:clr>
        </p15:guide>
        <p15:guide id="4" orient="horz" pos="2300"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 Inhalt">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D6C10928-4E14-4EA1-A12C-5AD2CB6CCADE}"/>
              </a:ext>
            </a:extLst>
          </p:cNvPr>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solidFill>
                  <a:schemeClr val="tx1"/>
                </a:solidFill>
              </a:defRPr>
            </a:lvl1pPr>
          </a:lstStyle>
          <a:p>
            <a:fld id="{19B6D453-B83B-4610-9BE7-F2B6744D45EF}" type="datetime4">
              <a:rPr lang="de-CH" smtClean="0"/>
              <a:t>17. November 2022</a:t>
            </a:fld>
            <a:endParaRPr lang="en-US"/>
          </a:p>
        </p:txBody>
      </p:sp>
      <p:sp>
        <p:nvSpPr>
          <p:cNvPr id="12" name="Content Placeholder 4">
            <a:extLst>
              <a:ext uri="{FF2B5EF4-FFF2-40B4-BE49-F238E27FC236}">
                <a16:creationId xmlns:a16="http://schemas.microsoft.com/office/drawing/2014/main" id="{6AD564C4-4AE4-4C4E-9FFD-8E6788ED9DC5}"/>
              </a:ext>
            </a:extLst>
          </p:cNvPr>
          <p:cNvSpPr>
            <a:spLocks noGrp="1"/>
          </p:cNvSpPr>
          <p:nvPr>
            <p:ph sz="quarter" idx="12"/>
          </p:nvPr>
        </p:nvSpPr>
        <p:spPr>
          <a:xfrm>
            <a:off x="1003300" y="3651250"/>
            <a:ext cx="6470945"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13" name="Content Placeholder 4">
            <a:extLst>
              <a:ext uri="{FF2B5EF4-FFF2-40B4-BE49-F238E27FC236}">
                <a16:creationId xmlns:a16="http://schemas.microsoft.com/office/drawing/2014/main" id="{ECAC9591-E090-4D3D-A518-298893044C73}"/>
              </a:ext>
            </a:extLst>
          </p:cNvPr>
          <p:cNvSpPr>
            <a:spLocks noGrp="1"/>
          </p:cNvSpPr>
          <p:nvPr>
            <p:ph sz="quarter" idx="13"/>
          </p:nvPr>
        </p:nvSpPr>
        <p:spPr>
          <a:xfrm>
            <a:off x="8958286" y="3651251"/>
            <a:ext cx="6470945"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14" name="Content Placeholder 4">
            <a:extLst>
              <a:ext uri="{FF2B5EF4-FFF2-40B4-BE49-F238E27FC236}">
                <a16:creationId xmlns:a16="http://schemas.microsoft.com/office/drawing/2014/main" id="{03AB3AD1-1D39-497C-8737-201C5D6E7360}"/>
              </a:ext>
            </a:extLst>
          </p:cNvPr>
          <p:cNvSpPr>
            <a:spLocks noGrp="1"/>
          </p:cNvSpPr>
          <p:nvPr>
            <p:ph sz="quarter" idx="14"/>
          </p:nvPr>
        </p:nvSpPr>
        <p:spPr>
          <a:xfrm>
            <a:off x="16913270" y="3651251"/>
            <a:ext cx="6470945"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10" name="Title 1">
            <a:extLst>
              <a:ext uri="{FF2B5EF4-FFF2-40B4-BE49-F238E27FC236}">
                <a16:creationId xmlns:a16="http://schemas.microsoft.com/office/drawing/2014/main" id="{EC0F69A7-5541-4988-8AA8-4CA7046BFD4B}"/>
              </a:ext>
            </a:extLst>
          </p:cNvPr>
          <p:cNvSpPr>
            <a:spLocks noGrp="1"/>
          </p:cNvSpPr>
          <p:nvPr>
            <p:ph type="title" hasCustomPrompt="1"/>
          </p:nvPr>
        </p:nvSpPr>
        <p:spPr>
          <a:xfrm>
            <a:off x="1003300" y="1361139"/>
            <a:ext cx="22380916" cy="593101"/>
          </a:xfrm>
        </p:spPr>
        <p:txBody>
          <a:bodyPr anchor="b"/>
          <a:lstStyle>
            <a:lvl1pPr>
              <a:defRPr/>
            </a:lvl1pPr>
          </a:lstStyle>
          <a:p>
            <a:r>
              <a:rPr lang="de-CH" noProof="0"/>
              <a:t>Titel einfügen</a:t>
            </a:r>
          </a:p>
        </p:txBody>
      </p:sp>
      <p:sp>
        <p:nvSpPr>
          <p:cNvPr id="8" name="Slide Number Placeholder 2">
            <a:extLst>
              <a:ext uri="{FF2B5EF4-FFF2-40B4-BE49-F238E27FC236}">
                <a16:creationId xmlns:a16="http://schemas.microsoft.com/office/drawing/2014/main" id="{931C5209-7FAC-4884-B096-8DC807D9976F}"/>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9" name="Footer Placeholder 4">
            <a:extLst>
              <a:ext uri="{FF2B5EF4-FFF2-40B4-BE49-F238E27FC236}">
                <a16:creationId xmlns:a16="http://schemas.microsoft.com/office/drawing/2014/main" id="{653A5CF3-54B2-4CFD-B241-D1F6A70CFFEC}"/>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1753646574"/>
      </p:ext>
    </p:extLst>
  </p:cSld>
  <p:clrMapOvr>
    <a:masterClrMapping/>
  </p:clrMapOvr>
  <p:extLst>
    <p:ext uri="{DCECCB84-F9BA-43D5-87BE-67443E8EF086}">
      <p15:sldGuideLst xmlns:p15="http://schemas.microsoft.com/office/powerpoint/2012/main">
        <p15:guide id="1" pos="4709" userDrawn="1">
          <p15:clr>
            <a:srgbClr val="FBAE40"/>
          </p15:clr>
        </p15:guide>
        <p15:guide id="2" pos="5643" userDrawn="1">
          <p15:clr>
            <a:srgbClr val="FBAE40"/>
          </p15:clr>
        </p15:guide>
        <p15:guide id="3" pos="9720" userDrawn="1">
          <p15:clr>
            <a:srgbClr val="FBAE40"/>
          </p15:clr>
        </p15:guide>
        <p15:guide id="4" pos="10653" userDrawn="1">
          <p15:clr>
            <a:srgbClr val="FBAE40"/>
          </p15:clr>
        </p15:guide>
        <p15:guide id="5" orient="horz" pos="2300"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p>
            <a:r>
              <a:rPr lang="de-CH" noProof="0"/>
              <a:t>Titel einfügen</a:t>
            </a:r>
          </a:p>
        </p:txBody>
      </p:sp>
      <p:sp>
        <p:nvSpPr>
          <p:cNvPr id="11" name="Date Placeholder 3">
            <a:extLst>
              <a:ext uri="{FF2B5EF4-FFF2-40B4-BE49-F238E27FC236}">
                <a16:creationId xmlns:a16="http://schemas.microsoft.com/office/drawing/2014/main" id="{DB8567AC-D06C-4A8E-AEAB-5FC4F75261B4}"/>
              </a:ext>
            </a:extLst>
          </p:cNvPr>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solidFill>
                  <a:schemeClr val="tx1"/>
                </a:solidFill>
              </a:defRPr>
            </a:lvl1pPr>
          </a:lstStyle>
          <a:p>
            <a:fld id="{A21BC5E0-5945-43E9-94A4-5B24074A1572}" type="datetime4">
              <a:rPr lang="de-CH" smtClean="0"/>
              <a:t>17. November 2022</a:t>
            </a:fld>
            <a:endParaRPr lang="en-US"/>
          </a:p>
        </p:txBody>
      </p:sp>
      <p:sp>
        <p:nvSpPr>
          <p:cNvPr id="5" name="Slide Number Placeholder 2">
            <a:extLst>
              <a:ext uri="{FF2B5EF4-FFF2-40B4-BE49-F238E27FC236}">
                <a16:creationId xmlns:a16="http://schemas.microsoft.com/office/drawing/2014/main" id="{293133AB-4CA1-43B3-A49B-B2A1E8CFDDC0}"/>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7" name="Footer Placeholder 4">
            <a:extLst>
              <a:ext uri="{FF2B5EF4-FFF2-40B4-BE49-F238E27FC236}">
                <a16:creationId xmlns:a16="http://schemas.microsoft.com/office/drawing/2014/main" id="{8B5E7631-AFAC-4389-8844-FB2D0C0E8DC3}"/>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3064732985"/>
      </p:ext>
    </p:extLst>
  </p:cSld>
  <p:clrMapOvr>
    <a:masterClrMapping/>
  </p:clrMapOvr>
  <p:extLst>
    <p:ext uri="{DCECCB84-F9BA-43D5-87BE-67443E8EF086}">
      <p15:sldGuideLst xmlns:p15="http://schemas.microsoft.com/office/powerpoint/2012/main">
        <p15:guide id="1" orient="horz" pos="2300"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mit Bild (1)">
    <p:spTree>
      <p:nvGrpSpPr>
        <p:cNvPr id="1" name=""/>
        <p:cNvGrpSpPr/>
        <p:nvPr/>
      </p:nvGrpSpPr>
      <p:grpSpPr>
        <a:xfrm>
          <a:off x="0" y="0"/>
          <a:ext cx="0" cy="0"/>
          <a:chOff x="0" y="0"/>
          <a:chExt cx="0" cy="0"/>
        </a:xfrm>
      </p:grpSpPr>
      <p:sp>
        <p:nvSpPr>
          <p:cNvPr id="9" name="Picture Placeholder 16">
            <a:extLst>
              <a:ext uri="{FF2B5EF4-FFF2-40B4-BE49-F238E27FC236}">
                <a16:creationId xmlns:a16="http://schemas.microsoft.com/office/drawing/2014/main" id="{9B9F577F-F0A9-4853-B77C-37B3AAE0FDCA}"/>
              </a:ext>
            </a:extLst>
          </p:cNvPr>
          <p:cNvSpPr>
            <a:spLocks noGrp="1"/>
          </p:cNvSpPr>
          <p:nvPr>
            <p:ph type="pic" sz="quarter" idx="14"/>
          </p:nvPr>
        </p:nvSpPr>
        <p:spPr>
          <a:xfrm>
            <a:off x="12143850" y="0"/>
            <a:ext cx="12240150" cy="12034382"/>
          </a:xfrm>
          <a:prstGeom prst="rect">
            <a:avLst/>
          </a:prstGeom>
          <a:solidFill>
            <a:schemeClr val="bg1">
              <a:lumMod val="95000"/>
            </a:schemeClr>
          </a:solidFill>
        </p:spPr>
        <p:txBody>
          <a:bodyPr anchor="ctr"/>
          <a:lstStyle>
            <a:lvl1pPr algn="ctr">
              <a:defRPr/>
            </a:lvl1pPr>
          </a:lstStyle>
          <a:p>
            <a:r>
              <a:rPr lang="de-DE" noProof="0"/>
              <a:t>Bild durch Klicken auf Symbol hinzufügen</a:t>
            </a:r>
            <a:endParaRPr lang="de-CH" noProof="0"/>
          </a:p>
        </p:txBody>
      </p:sp>
      <p:sp>
        <p:nvSpPr>
          <p:cNvPr id="3" name="Date Placeholder 2">
            <a:extLst>
              <a:ext uri="{FF2B5EF4-FFF2-40B4-BE49-F238E27FC236}">
                <a16:creationId xmlns:a16="http://schemas.microsoft.com/office/drawing/2014/main" id="{7C3DD274-0081-4267-A5E5-76A5876FE7B9}"/>
              </a:ext>
            </a:extLst>
          </p:cNvPr>
          <p:cNvSpPr>
            <a:spLocks noGrp="1"/>
          </p:cNvSpPr>
          <p:nvPr>
            <p:ph type="dt" sz="half" idx="10"/>
          </p:nvPr>
        </p:nvSpPr>
        <p:spPr/>
        <p:txBody>
          <a:bodyPr/>
          <a:lstStyle/>
          <a:p>
            <a:fld id="{9ABF0CEF-52D6-42C6-928F-199F2A5D3124}" type="datetime4">
              <a:rPr lang="de-CH" smtClean="0"/>
              <a:t>17. November 2022</a:t>
            </a:fld>
            <a:endParaRPr lang="en-US"/>
          </a:p>
        </p:txBody>
      </p:sp>
      <p:sp>
        <p:nvSpPr>
          <p:cNvPr id="8" name="Text Placeholder 7">
            <a:extLst>
              <a:ext uri="{FF2B5EF4-FFF2-40B4-BE49-F238E27FC236}">
                <a16:creationId xmlns:a16="http://schemas.microsoft.com/office/drawing/2014/main" id="{A1C8127D-E9F8-4681-B43F-B6F3E3216973}"/>
              </a:ext>
            </a:extLst>
          </p:cNvPr>
          <p:cNvSpPr>
            <a:spLocks noGrp="1"/>
          </p:cNvSpPr>
          <p:nvPr>
            <p:ph type="body" sz="quarter" idx="15" hasCustomPrompt="1"/>
          </p:nvPr>
        </p:nvSpPr>
        <p:spPr>
          <a:xfrm>
            <a:off x="1003301" y="3651250"/>
            <a:ext cx="10168128" cy="8702677"/>
          </a:xfrm>
        </p:spPr>
        <p:txBody>
          <a:bodyPr/>
          <a:lstStyle>
            <a:lvl1pPr>
              <a:defRPr/>
            </a:lvl1pPr>
            <a:lvl2pPr>
              <a:defRPr/>
            </a:lvl2pPr>
            <a:lvl3pPr>
              <a:defRPr/>
            </a:lvl3pPr>
            <a:lvl4pPr>
              <a:defRPr/>
            </a:lvl4pPr>
            <a:lvl5pPr>
              <a:defRPr/>
            </a:lvl5pPr>
          </a:lstStyle>
          <a:p>
            <a:r>
              <a:rPr lang="de-CH" err="1"/>
              <a:t>Lorem</a:t>
            </a:r>
            <a:r>
              <a:rPr lang="de-CH"/>
              <a:t> </a:t>
            </a:r>
            <a:r>
              <a:rPr lang="de-CH" err="1"/>
              <a:t>ipsum</a:t>
            </a:r>
            <a:r>
              <a:rPr lang="de-CH"/>
              <a:t> </a:t>
            </a:r>
            <a:r>
              <a:rPr lang="de-CH" err="1"/>
              <a:t>dolor</a:t>
            </a:r>
            <a:r>
              <a:rPr lang="de-CH"/>
              <a:t> </a:t>
            </a:r>
            <a:r>
              <a:rPr lang="de-CH" err="1"/>
              <a:t>sit</a:t>
            </a:r>
            <a:r>
              <a:rPr lang="de-CH"/>
              <a:t> </a:t>
            </a:r>
            <a:r>
              <a:rPr lang="de-CH" err="1"/>
              <a:t>amet</a:t>
            </a:r>
            <a:r>
              <a:rPr lang="de-CH"/>
              <a:t>, </a:t>
            </a:r>
            <a:r>
              <a:rPr lang="de-CH" err="1"/>
              <a:t>consetetur</a:t>
            </a:r>
            <a:r>
              <a:rPr lang="de-CH"/>
              <a:t> </a:t>
            </a:r>
            <a:r>
              <a:rPr lang="de-CH" err="1"/>
              <a:t>sadipscing</a:t>
            </a:r>
            <a:r>
              <a:rPr lang="de-CH"/>
              <a:t> </a:t>
            </a:r>
            <a:r>
              <a:rPr lang="de-CH" err="1"/>
              <a:t>elitr</a:t>
            </a:r>
            <a:r>
              <a:rPr lang="de-CH"/>
              <a:t>, sed </a:t>
            </a:r>
            <a:r>
              <a:rPr lang="de-CH" err="1"/>
              <a:t>diam</a:t>
            </a:r>
            <a:r>
              <a:rPr lang="de-CH"/>
              <a:t> </a:t>
            </a:r>
            <a:r>
              <a:rPr lang="de-CH" err="1"/>
              <a:t>nonumy</a:t>
            </a:r>
            <a:r>
              <a:rPr lang="de-CH"/>
              <a:t> </a:t>
            </a:r>
            <a:r>
              <a:rPr lang="de-CH" err="1"/>
              <a:t>eirmod</a:t>
            </a:r>
            <a:r>
              <a:rPr lang="de-CH"/>
              <a:t> </a:t>
            </a:r>
            <a:r>
              <a:rPr lang="de-CH" err="1"/>
              <a:t>tempor</a:t>
            </a:r>
            <a:r>
              <a:rPr lang="de-CH"/>
              <a:t> </a:t>
            </a:r>
            <a:r>
              <a:rPr lang="de-CH" err="1"/>
              <a:t>invidunt</a:t>
            </a:r>
            <a:r>
              <a:rPr lang="de-CH"/>
              <a:t> </a:t>
            </a:r>
            <a:r>
              <a:rPr lang="de-CH" err="1"/>
              <a:t>ut</a:t>
            </a:r>
            <a:r>
              <a:rPr lang="de-CH"/>
              <a:t> </a:t>
            </a:r>
            <a:r>
              <a:rPr lang="de-CH" err="1"/>
              <a:t>labore</a:t>
            </a:r>
            <a:r>
              <a:rPr lang="de-CH"/>
              <a:t> et </a:t>
            </a:r>
            <a:r>
              <a:rPr lang="de-CH" err="1"/>
              <a:t>dolore</a:t>
            </a:r>
            <a:r>
              <a:rPr lang="de-CH"/>
              <a:t> magna </a:t>
            </a:r>
            <a:r>
              <a:rPr lang="de-CH" err="1"/>
              <a:t>aliquyam</a:t>
            </a:r>
            <a:r>
              <a:rPr lang="de-CH"/>
              <a:t> erat, sed </a:t>
            </a:r>
            <a:r>
              <a:rPr lang="de-CH" err="1"/>
              <a:t>diam</a:t>
            </a:r>
            <a:r>
              <a:rPr lang="de-CH"/>
              <a:t> </a:t>
            </a:r>
            <a:r>
              <a:rPr lang="de-CH" err="1"/>
              <a:t>voluptua</a:t>
            </a:r>
            <a:r>
              <a:rPr lang="de-CH"/>
              <a:t>. At </a:t>
            </a:r>
            <a:r>
              <a:rPr lang="de-CH" err="1"/>
              <a:t>vero</a:t>
            </a:r>
            <a:r>
              <a:rPr lang="de-CH"/>
              <a:t> </a:t>
            </a:r>
            <a:r>
              <a:rPr lang="de-CH" err="1"/>
              <a:t>eos</a:t>
            </a:r>
            <a:r>
              <a:rPr lang="de-CH"/>
              <a:t> et </a:t>
            </a:r>
            <a:r>
              <a:rPr lang="de-CH" err="1"/>
              <a:t>accusam</a:t>
            </a:r>
            <a:r>
              <a:rPr lang="de-CH"/>
              <a:t> et </a:t>
            </a:r>
            <a:r>
              <a:rPr lang="de-CH" err="1"/>
              <a:t>justo</a:t>
            </a:r>
            <a:r>
              <a:rPr lang="de-CH"/>
              <a:t> </a:t>
            </a:r>
            <a:r>
              <a:rPr lang="de-CH" err="1"/>
              <a:t>duo</a:t>
            </a:r>
            <a:r>
              <a:rPr lang="de-CH"/>
              <a:t> </a:t>
            </a:r>
            <a:r>
              <a:rPr lang="de-CH" err="1"/>
              <a:t>dolores</a:t>
            </a:r>
            <a:r>
              <a:rPr lang="de-CH"/>
              <a:t> et </a:t>
            </a:r>
            <a:r>
              <a:rPr lang="de-CH" err="1"/>
              <a:t>ea</a:t>
            </a:r>
            <a:r>
              <a:rPr lang="de-CH"/>
              <a:t> </a:t>
            </a:r>
            <a:r>
              <a:rPr lang="de-CH" err="1"/>
              <a:t>rebum</a:t>
            </a:r>
            <a:r>
              <a:rPr lang="de-CH"/>
              <a:t>.</a:t>
            </a:r>
          </a:p>
          <a:p>
            <a:endParaRPr lang="de-CH"/>
          </a:p>
          <a:p>
            <a:pPr lvl="1"/>
            <a:r>
              <a:rPr lang="de-CH" err="1"/>
              <a:t>Bulletpoint</a:t>
            </a:r>
            <a:r>
              <a:rPr lang="de-CH"/>
              <a:t> 1: </a:t>
            </a:r>
            <a:r>
              <a:rPr lang="de-CH" err="1"/>
              <a:t>Lorem</a:t>
            </a:r>
            <a:r>
              <a:rPr lang="de-CH"/>
              <a:t> </a:t>
            </a:r>
            <a:r>
              <a:rPr lang="de-CH" err="1"/>
              <a:t>ipsum</a:t>
            </a:r>
            <a:r>
              <a:rPr lang="de-CH"/>
              <a:t> </a:t>
            </a:r>
            <a:r>
              <a:rPr lang="de-CH" err="1"/>
              <a:t>dolor</a:t>
            </a:r>
            <a:r>
              <a:rPr lang="de-CH"/>
              <a:t> </a:t>
            </a:r>
            <a:r>
              <a:rPr lang="de-CH" err="1"/>
              <a:t>sit</a:t>
            </a:r>
            <a:r>
              <a:rPr lang="de-CH"/>
              <a:t> </a:t>
            </a:r>
            <a:r>
              <a:rPr lang="de-CH" err="1"/>
              <a:t>amet</a:t>
            </a:r>
            <a:r>
              <a:rPr lang="de-CH"/>
              <a:t>, </a:t>
            </a:r>
            <a:r>
              <a:rPr lang="de-CH" err="1"/>
              <a:t>consetetur</a:t>
            </a:r>
            <a:r>
              <a:rPr lang="de-CH"/>
              <a:t> </a:t>
            </a:r>
            <a:r>
              <a:rPr lang="de-CH" err="1"/>
              <a:t>sadipscing</a:t>
            </a:r>
            <a:r>
              <a:rPr lang="de-CH"/>
              <a:t> </a:t>
            </a:r>
            <a:r>
              <a:rPr lang="de-CH" err="1"/>
              <a:t>elitr</a:t>
            </a:r>
            <a:endParaRPr lang="de-CH"/>
          </a:p>
          <a:p>
            <a:pPr lvl="1"/>
            <a:r>
              <a:rPr lang="de-CH" err="1"/>
              <a:t>Bulletpoint</a:t>
            </a:r>
            <a:r>
              <a:rPr lang="de-CH"/>
              <a:t> 1: </a:t>
            </a:r>
            <a:r>
              <a:rPr lang="de-CH" err="1"/>
              <a:t>Lorem</a:t>
            </a:r>
            <a:r>
              <a:rPr lang="de-CH"/>
              <a:t> </a:t>
            </a:r>
            <a:r>
              <a:rPr lang="de-CH" err="1"/>
              <a:t>ipsum</a:t>
            </a:r>
            <a:r>
              <a:rPr lang="de-CH"/>
              <a:t> </a:t>
            </a:r>
            <a:r>
              <a:rPr lang="de-CH" err="1"/>
              <a:t>dolor</a:t>
            </a:r>
            <a:r>
              <a:rPr lang="de-CH"/>
              <a:t> </a:t>
            </a:r>
            <a:r>
              <a:rPr lang="de-CH" err="1"/>
              <a:t>sit</a:t>
            </a:r>
            <a:r>
              <a:rPr lang="de-CH"/>
              <a:t> </a:t>
            </a:r>
            <a:r>
              <a:rPr lang="de-CH" err="1"/>
              <a:t>amet</a:t>
            </a:r>
            <a:r>
              <a:rPr lang="de-CH"/>
              <a:t>, </a:t>
            </a:r>
            <a:r>
              <a:rPr lang="de-CH" err="1"/>
              <a:t>consetetur</a:t>
            </a:r>
            <a:r>
              <a:rPr lang="de-CH"/>
              <a:t> </a:t>
            </a:r>
            <a:r>
              <a:rPr lang="de-CH" err="1"/>
              <a:t>sadipscing</a:t>
            </a:r>
            <a:r>
              <a:rPr lang="de-CH"/>
              <a:t> </a:t>
            </a:r>
            <a:r>
              <a:rPr lang="de-CH" err="1"/>
              <a:t>elitr</a:t>
            </a:r>
            <a:endParaRPr lang="de-CH"/>
          </a:p>
          <a:p>
            <a:pPr lvl="1"/>
            <a:r>
              <a:rPr lang="de-CH" err="1"/>
              <a:t>Bulletpoint</a:t>
            </a:r>
            <a:r>
              <a:rPr lang="de-CH"/>
              <a:t> 1: </a:t>
            </a:r>
            <a:r>
              <a:rPr lang="de-CH" err="1"/>
              <a:t>Lorem</a:t>
            </a:r>
            <a:r>
              <a:rPr lang="de-CH"/>
              <a:t> </a:t>
            </a:r>
            <a:r>
              <a:rPr lang="de-CH" err="1"/>
              <a:t>ipsum</a:t>
            </a:r>
            <a:r>
              <a:rPr lang="de-CH"/>
              <a:t> </a:t>
            </a:r>
            <a:r>
              <a:rPr lang="de-CH" err="1"/>
              <a:t>dolor</a:t>
            </a:r>
            <a:r>
              <a:rPr lang="de-CH"/>
              <a:t> </a:t>
            </a:r>
            <a:r>
              <a:rPr lang="de-CH" err="1"/>
              <a:t>sit</a:t>
            </a:r>
            <a:r>
              <a:rPr lang="de-CH"/>
              <a:t> </a:t>
            </a:r>
            <a:r>
              <a:rPr lang="de-CH" err="1"/>
              <a:t>amet</a:t>
            </a:r>
            <a:r>
              <a:rPr lang="de-CH"/>
              <a:t>, </a:t>
            </a:r>
            <a:r>
              <a:rPr lang="de-CH" err="1"/>
              <a:t>consetetur</a:t>
            </a:r>
            <a:r>
              <a:rPr lang="de-CH"/>
              <a:t> </a:t>
            </a:r>
            <a:r>
              <a:rPr lang="de-CH" err="1"/>
              <a:t>sadipscing</a:t>
            </a:r>
            <a:r>
              <a:rPr lang="de-CH"/>
              <a:t> </a:t>
            </a:r>
            <a:r>
              <a:rPr lang="de-CH" err="1"/>
              <a:t>elitr</a:t>
            </a:r>
            <a:endParaRPr lang="de-CH"/>
          </a:p>
        </p:txBody>
      </p:sp>
      <p:sp>
        <p:nvSpPr>
          <p:cNvPr id="10" name="Title 1">
            <a:extLst>
              <a:ext uri="{FF2B5EF4-FFF2-40B4-BE49-F238E27FC236}">
                <a16:creationId xmlns:a16="http://schemas.microsoft.com/office/drawing/2014/main" id="{11228367-2148-4750-BB4A-02D508200462}"/>
              </a:ext>
            </a:extLst>
          </p:cNvPr>
          <p:cNvSpPr>
            <a:spLocks noGrp="1"/>
          </p:cNvSpPr>
          <p:nvPr>
            <p:ph type="title" hasCustomPrompt="1"/>
          </p:nvPr>
        </p:nvSpPr>
        <p:spPr>
          <a:xfrm>
            <a:off x="1003300" y="1361139"/>
            <a:ext cx="10168128" cy="593101"/>
          </a:xfrm>
        </p:spPr>
        <p:txBody>
          <a:bodyPr anchor="b"/>
          <a:lstStyle>
            <a:lvl1pPr>
              <a:defRPr/>
            </a:lvl1pPr>
          </a:lstStyle>
          <a:p>
            <a:r>
              <a:rPr lang="de-CH" noProof="0"/>
              <a:t>Titel einfügen</a:t>
            </a:r>
          </a:p>
        </p:txBody>
      </p:sp>
      <p:sp>
        <p:nvSpPr>
          <p:cNvPr id="7" name="Slide Number Placeholder 2">
            <a:extLst>
              <a:ext uri="{FF2B5EF4-FFF2-40B4-BE49-F238E27FC236}">
                <a16:creationId xmlns:a16="http://schemas.microsoft.com/office/drawing/2014/main" id="{17367C12-F825-4401-904E-0E6F143EEFD1}"/>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12" name="Footer Placeholder 4">
            <a:extLst>
              <a:ext uri="{FF2B5EF4-FFF2-40B4-BE49-F238E27FC236}">
                <a16:creationId xmlns:a16="http://schemas.microsoft.com/office/drawing/2014/main" id="{936C7B01-DCBA-40E8-B201-79857B790A44}"/>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905539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3300" y="1361139"/>
            <a:ext cx="22380916" cy="593101"/>
          </a:xfrm>
          <a:prstGeom prst="rect">
            <a:avLst/>
          </a:prstGeom>
        </p:spPr>
        <p:txBody>
          <a:bodyPr vert="horz" lIns="0" tIns="0" rIns="0" bIns="0" rtlCol="0" anchor="b">
            <a:noAutofit/>
          </a:bodyPr>
          <a:lstStyle/>
          <a:p>
            <a:r>
              <a:rPr lang="de-CH" noProof="0"/>
              <a:t>Titel einfügen</a:t>
            </a:r>
          </a:p>
        </p:txBody>
      </p:sp>
      <p:sp>
        <p:nvSpPr>
          <p:cNvPr id="4" name="Date Placeholder 3"/>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solidFill>
                  <a:schemeClr val="tx1"/>
                </a:solidFill>
              </a:defRPr>
            </a:lvl1pPr>
          </a:lstStyle>
          <a:p>
            <a:fld id="{043F9CAC-4D01-45AF-B192-5C79099C3A30}" type="datetime4">
              <a:rPr lang="de-CH" smtClean="0"/>
              <a:t>17. November 2022</a:t>
            </a:fld>
            <a:endParaRPr lang="en-US"/>
          </a:p>
        </p:txBody>
      </p:sp>
      <p:sp>
        <p:nvSpPr>
          <p:cNvPr id="3" name="Slide Number Placeholder 2">
            <a:extLst>
              <a:ext uri="{FF2B5EF4-FFF2-40B4-BE49-F238E27FC236}">
                <a16:creationId xmlns:a16="http://schemas.microsoft.com/office/drawing/2014/main" id="{2A0DA317-55C2-4115-B306-C1976C2E2884}"/>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pic>
        <p:nvPicPr>
          <p:cNvPr id="22" name="HSLU_Wortmarke_Schwarz_rgb.pdf" descr="HSLU_Wortmarke_Schwarz_rgb.pdf">
            <a:extLst>
              <a:ext uri="{FF2B5EF4-FFF2-40B4-BE49-F238E27FC236}">
                <a16:creationId xmlns:a16="http://schemas.microsoft.com/office/drawing/2014/main" id="{90BD4B69-5471-4A66-BCA9-21E3F205EB22}"/>
              </a:ext>
            </a:extLst>
          </p:cNvPr>
          <p:cNvPicPr>
            <a:picLocks noChangeAspect="1"/>
          </p:cNvPicPr>
          <p:nvPr userDrawn="1"/>
        </p:nvPicPr>
        <p:blipFill>
          <a:blip r:embed="rId15"/>
          <a:stretch>
            <a:fillRect/>
          </a:stretch>
        </p:blipFill>
        <p:spPr>
          <a:xfrm>
            <a:off x="1003300" y="12692259"/>
            <a:ext cx="533401" cy="166491"/>
          </a:xfrm>
          <a:prstGeom prst="rect">
            <a:avLst/>
          </a:prstGeom>
          <a:ln w="12700">
            <a:miter lim="400000"/>
          </a:ln>
        </p:spPr>
      </p:pic>
      <p:sp>
        <p:nvSpPr>
          <p:cNvPr id="8" name="Text Placeholder 2">
            <a:extLst>
              <a:ext uri="{FF2B5EF4-FFF2-40B4-BE49-F238E27FC236}">
                <a16:creationId xmlns:a16="http://schemas.microsoft.com/office/drawing/2014/main" id="{0B555015-DBB3-4012-A862-2BCB9054B9D5}"/>
              </a:ext>
            </a:extLst>
          </p:cNvPr>
          <p:cNvSpPr>
            <a:spLocks noGrp="1"/>
          </p:cNvSpPr>
          <p:nvPr>
            <p:ph type="body" idx="1"/>
          </p:nvPr>
        </p:nvSpPr>
        <p:spPr>
          <a:xfrm>
            <a:off x="1003300" y="3651250"/>
            <a:ext cx="22380916" cy="8702675"/>
          </a:xfrm>
          <a:prstGeom prst="rect">
            <a:avLst/>
          </a:prstGeom>
        </p:spPr>
        <p:txBody>
          <a:bodyPr vert="horz" lIns="0" tIns="0" rIns="0" bIns="0" rtlCol="0">
            <a:noAutofit/>
          </a:bodyPr>
          <a:lstStyle/>
          <a:p>
            <a:pPr lvl="0"/>
            <a:r>
              <a:rPr lang="en-US" err="1"/>
              <a:t>Mastertext</a:t>
            </a:r>
            <a:endParaRPr lang="en-US"/>
          </a:p>
          <a:p>
            <a:pPr lvl="0"/>
            <a:r>
              <a:rPr lang="en-US"/>
              <a:t>Copytext</a:t>
            </a:r>
          </a:p>
          <a:p>
            <a:pPr lvl="0"/>
            <a:r>
              <a:rPr lang="en-US" err="1"/>
              <a:t>Textebene</a:t>
            </a:r>
            <a:r>
              <a:rPr lang="en-US"/>
              <a:t> (Level 1)</a:t>
            </a:r>
          </a:p>
          <a:p>
            <a:pPr lvl="1"/>
            <a:r>
              <a:rPr lang="de-CH" noProof="0"/>
              <a:t>Erste Aufzählungsebene (Level 2)</a:t>
            </a:r>
            <a:endParaRPr lang="en-US"/>
          </a:p>
          <a:p>
            <a:pPr lvl="2"/>
            <a:r>
              <a:rPr lang="de-CH" noProof="0"/>
              <a:t>Zweite Aufzählungsebene (Level 3)</a:t>
            </a:r>
            <a:endParaRPr lang="en-US"/>
          </a:p>
          <a:p>
            <a:pPr lvl="3"/>
            <a:r>
              <a:rPr lang="de-CH" noProof="0"/>
              <a:t>Textüberschrift (Level 4)</a:t>
            </a:r>
            <a:endParaRPr lang="en-US"/>
          </a:p>
          <a:p>
            <a:pPr lvl="4"/>
            <a:r>
              <a:rPr lang="de-CH" noProof="0"/>
              <a:t>Kleinere Textebene, 24pt (Level 5)</a:t>
            </a:r>
            <a:endParaRPr lang="en-US"/>
          </a:p>
          <a:p>
            <a:pPr lvl="5"/>
            <a:r>
              <a:rPr lang="de-CH" noProof="0"/>
              <a:t>Kleinere Aufzählungsebene (Level 6)</a:t>
            </a:r>
            <a:endParaRPr lang="en-US"/>
          </a:p>
          <a:p>
            <a:pPr lvl="6"/>
            <a:r>
              <a:rPr lang="de-CH" noProof="0"/>
              <a:t>Kleinere Aufzählungsebene (Level 7)</a:t>
            </a:r>
            <a:endParaRPr lang="en-US"/>
          </a:p>
          <a:p>
            <a:pPr lvl="7"/>
            <a:r>
              <a:rPr lang="de-CH" noProof="0"/>
              <a:t>Textüberschrift (Level 8)</a:t>
            </a:r>
            <a:endParaRPr lang="en-US"/>
          </a:p>
          <a:p>
            <a:pPr lvl="8"/>
            <a:r>
              <a:rPr lang="de-CH" noProof="0"/>
              <a:t>Anmerkungen und Kleingedrucktes (Level 9)</a:t>
            </a:r>
            <a:endParaRPr lang="en-US"/>
          </a:p>
        </p:txBody>
      </p:sp>
      <p:sp>
        <p:nvSpPr>
          <p:cNvPr id="5" name="Footer Placeholder 4"/>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59407591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81" r:id="rId4"/>
    <p:sldLayoutId id="2147483662" r:id="rId5"/>
    <p:sldLayoutId id="2147483674" r:id="rId6"/>
    <p:sldLayoutId id="2147483675" r:id="rId7"/>
    <p:sldLayoutId id="2147483676" r:id="rId8"/>
    <p:sldLayoutId id="2147483677" r:id="rId9"/>
    <p:sldLayoutId id="2147483680" r:id="rId10"/>
    <p:sldLayoutId id="2147483679" r:id="rId11"/>
    <p:sldLayoutId id="2147483678" r:id="rId12"/>
    <p:sldLayoutId id="2147483685" r:id="rId13"/>
  </p:sldLayoutIdLst>
  <p:hf hdr="0" ftr="0"/>
  <p:txStyles>
    <p:titleStyle>
      <a:lvl1pPr algn="l" defTabSz="1828800" rtl="0" eaLnBrk="1" latinLnBrk="0" hangingPunct="1">
        <a:lnSpc>
          <a:spcPct val="110000"/>
        </a:lnSpc>
        <a:spcBef>
          <a:spcPct val="0"/>
        </a:spcBef>
        <a:buNone/>
        <a:defRPr sz="4000" kern="1200">
          <a:solidFill>
            <a:schemeClr val="tx1"/>
          </a:solidFill>
          <a:latin typeface="+mj-lt"/>
          <a:ea typeface="+mj-ea"/>
          <a:cs typeface="+mj-cs"/>
        </a:defRPr>
      </a:lvl1pPr>
    </p:titleStyle>
    <p:bodyStyle>
      <a:lvl1pPr marL="0" indent="0" algn="l" defTabSz="1828800" rtl="0" eaLnBrk="1" latinLnBrk="0" hangingPunct="1">
        <a:lnSpc>
          <a:spcPct val="120000"/>
        </a:lnSpc>
        <a:spcBef>
          <a:spcPts val="2000"/>
        </a:spcBef>
        <a:buFont typeface="Arial" panose="020B0604020202020204" pitchFamily="34" charset="0"/>
        <a:buNone/>
        <a:defRPr sz="3000" kern="1200">
          <a:solidFill>
            <a:schemeClr val="tx1"/>
          </a:solidFill>
          <a:latin typeface="+mn-lt"/>
          <a:ea typeface="+mn-ea"/>
          <a:cs typeface="+mn-cs"/>
        </a:defRPr>
      </a:lvl1pPr>
      <a:lvl2pPr marL="521208" indent="-521208" algn="l" defTabSz="1828800" rtl="0" eaLnBrk="1" latinLnBrk="0" hangingPunct="1">
        <a:lnSpc>
          <a:spcPct val="120000"/>
        </a:lnSpc>
        <a:spcBef>
          <a:spcPts val="0"/>
        </a:spcBef>
        <a:buFont typeface="Symbol" panose="05050102010706020507" pitchFamily="18" charset="2"/>
        <a:buChar char="-"/>
        <a:defRPr sz="3000" kern="1200">
          <a:solidFill>
            <a:schemeClr val="tx1"/>
          </a:solidFill>
          <a:latin typeface="+mn-lt"/>
          <a:ea typeface="+mn-ea"/>
          <a:cs typeface="+mn-cs"/>
        </a:defRPr>
      </a:lvl2pPr>
      <a:lvl3pPr marL="1042416" indent="-521208" algn="l" defTabSz="1828800" rtl="0" eaLnBrk="1" latinLnBrk="0" hangingPunct="1">
        <a:lnSpc>
          <a:spcPct val="120000"/>
        </a:lnSpc>
        <a:spcBef>
          <a:spcPts val="0"/>
        </a:spcBef>
        <a:buFont typeface="Symbol" panose="05050102010706020507" pitchFamily="18" charset="2"/>
        <a:buChar char="-"/>
        <a:defRPr sz="3000" kern="1200">
          <a:solidFill>
            <a:schemeClr val="tx1"/>
          </a:solidFill>
          <a:latin typeface="+mn-lt"/>
          <a:ea typeface="+mn-ea"/>
          <a:cs typeface="+mn-cs"/>
        </a:defRPr>
      </a:lvl3pPr>
      <a:lvl4pPr marL="0" indent="0" algn="l" defTabSz="1828800" rtl="0" eaLnBrk="1" latinLnBrk="0" hangingPunct="1">
        <a:lnSpc>
          <a:spcPct val="120000"/>
        </a:lnSpc>
        <a:spcBef>
          <a:spcPts val="0"/>
        </a:spcBef>
        <a:buFont typeface="Wingdings 3" panose="05040102010807070707" pitchFamily="18" charset="2"/>
        <a:buNone/>
        <a:defRPr sz="3000" b="1" kern="1200">
          <a:solidFill>
            <a:schemeClr val="tx1"/>
          </a:solidFill>
          <a:latin typeface="+mn-lt"/>
          <a:ea typeface="+mn-ea"/>
          <a:cs typeface="+mn-cs"/>
        </a:defRPr>
      </a:lvl4pPr>
      <a:lvl5pPr marL="0" indent="0" algn="l" defTabSz="1828800" rtl="0" eaLnBrk="1" latinLnBrk="0" hangingPunct="1">
        <a:lnSpc>
          <a:spcPct val="120000"/>
        </a:lnSpc>
        <a:spcBef>
          <a:spcPts val="0"/>
        </a:spcBef>
        <a:buFont typeface="Wingdings 3" panose="05040102010807070707" pitchFamily="18" charset="2"/>
        <a:buNone/>
        <a:defRPr sz="2000" kern="1200">
          <a:solidFill>
            <a:schemeClr val="tx1"/>
          </a:solidFill>
          <a:latin typeface="+mn-lt"/>
          <a:ea typeface="+mn-ea"/>
          <a:cs typeface="+mn-cs"/>
        </a:defRPr>
      </a:lvl5pPr>
      <a:lvl6pPr marL="274320" indent="-274320" algn="l" defTabSz="1828800" rtl="0" eaLnBrk="1" latinLnBrk="0" hangingPunct="1">
        <a:lnSpc>
          <a:spcPct val="120000"/>
        </a:lnSpc>
        <a:spcBef>
          <a:spcPts val="0"/>
        </a:spcBef>
        <a:buFont typeface="Symbol" panose="05050102010706020507" pitchFamily="18" charset="2"/>
        <a:buChar char="-"/>
        <a:defRPr sz="2000" kern="1200">
          <a:solidFill>
            <a:schemeClr val="tx1"/>
          </a:solidFill>
          <a:latin typeface="+mn-lt"/>
          <a:ea typeface="+mn-ea"/>
          <a:cs typeface="+mn-cs"/>
        </a:defRPr>
      </a:lvl6pPr>
      <a:lvl7pPr marL="548640" indent="-274320" algn="l" defTabSz="1828800" rtl="0" eaLnBrk="1" latinLnBrk="0" hangingPunct="1">
        <a:lnSpc>
          <a:spcPct val="120000"/>
        </a:lnSpc>
        <a:spcBef>
          <a:spcPts val="0"/>
        </a:spcBef>
        <a:buFont typeface="Symbol" panose="05050102010706020507" pitchFamily="18" charset="2"/>
        <a:buChar char="-"/>
        <a:defRPr sz="2000" kern="1200">
          <a:solidFill>
            <a:schemeClr val="tx1"/>
          </a:solidFill>
          <a:latin typeface="+mn-lt"/>
          <a:ea typeface="+mn-ea"/>
          <a:cs typeface="+mn-cs"/>
        </a:defRPr>
      </a:lvl7pPr>
      <a:lvl8pPr marL="0" indent="0" algn="l" defTabSz="1828800" rtl="0" eaLnBrk="1" latinLnBrk="0" hangingPunct="1">
        <a:lnSpc>
          <a:spcPct val="120000"/>
        </a:lnSpc>
        <a:spcBef>
          <a:spcPts val="0"/>
        </a:spcBef>
        <a:buFont typeface="Wingdings 3" panose="05040102010807070707" pitchFamily="18" charset="2"/>
        <a:buNone/>
        <a:defRPr sz="2000" b="1" kern="1200">
          <a:solidFill>
            <a:schemeClr val="tx1"/>
          </a:solidFill>
          <a:latin typeface="+mn-lt"/>
          <a:ea typeface="+mn-ea"/>
          <a:cs typeface="+mn-cs"/>
        </a:defRPr>
      </a:lvl8pPr>
      <a:lvl9pPr marL="0" indent="0" algn="l" defTabSz="1828800" rtl="0" eaLnBrk="1" latinLnBrk="0" hangingPunct="1">
        <a:lnSpc>
          <a:spcPct val="120000"/>
        </a:lnSpc>
        <a:spcBef>
          <a:spcPts val="0"/>
        </a:spcBef>
        <a:buFont typeface="Wingdings 3" panose="05040102010807070707" pitchFamily="18" charset="2"/>
        <a:buNone/>
        <a:defRPr sz="1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8100" userDrawn="1">
          <p15:clr>
            <a:srgbClr val="F26B43"/>
          </p15:clr>
        </p15:guide>
        <p15:guide id="3" pos="14732" userDrawn="1">
          <p15:clr>
            <a:srgbClr val="F26B43"/>
          </p15:clr>
        </p15:guide>
        <p15:guide id="4" pos="632" userDrawn="1">
          <p15:clr>
            <a:srgbClr val="F26B43"/>
          </p15:clr>
        </p15:guide>
        <p15:guide id="5" orient="horz" pos="9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661D-B0BE-6AC8-FB33-6836FA38E1BF}"/>
              </a:ext>
            </a:extLst>
          </p:cNvPr>
          <p:cNvSpPr>
            <a:spLocks noGrp="1"/>
          </p:cNvSpPr>
          <p:nvPr>
            <p:ph type="ctrTitle"/>
          </p:nvPr>
        </p:nvSpPr>
        <p:spPr/>
        <p:txBody>
          <a:bodyPr/>
          <a:lstStyle/>
          <a:p>
            <a:r>
              <a:rPr lang="en-CH"/>
              <a:t>Object Detection and Localisation Lab</a:t>
            </a:r>
          </a:p>
        </p:txBody>
      </p:sp>
      <p:sp>
        <p:nvSpPr>
          <p:cNvPr id="3" name="Subtitle 2">
            <a:extLst>
              <a:ext uri="{FF2B5EF4-FFF2-40B4-BE49-F238E27FC236}">
                <a16:creationId xmlns:a16="http://schemas.microsoft.com/office/drawing/2014/main" id="{F303A0D5-4F10-CA88-9B9A-EDE1F5BED5FA}"/>
              </a:ext>
            </a:extLst>
          </p:cNvPr>
          <p:cNvSpPr>
            <a:spLocks noGrp="1"/>
          </p:cNvSpPr>
          <p:nvPr>
            <p:ph type="subTitle" idx="1"/>
          </p:nvPr>
        </p:nvSpPr>
        <p:spPr>
          <a:xfrm>
            <a:off x="1011945" y="7461871"/>
            <a:ext cx="5120640" cy="2446977"/>
          </a:xfrm>
        </p:spPr>
        <p:txBody>
          <a:bodyPr/>
          <a:lstStyle/>
          <a:p>
            <a:r>
              <a:rPr lang="en-CH"/>
              <a:t>Introduction</a:t>
            </a:r>
          </a:p>
          <a:p>
            <a:r>
              <a:rPr lang="en-CH"/>
              <a:t>U. Michelucci</a:t>
            </a:r>
          </a:p>
          <a:p>
            <a:endParaRPr lang="en-CH"/>
          </a:p>
          <a:p>
            <a:r>
              <a:rPr lang="en-CH"/>
              <a:t>11.10.2022</a:t>
            </a:r>
          </a:p>
        </p:txBody>
      </p:sp>
      <p:sp>
        <p:nvSpPr>
          <p:cNvPr id="4" name="Text Placeholder 3">
            <a:extLst>
              <a:ext uri="{FF2B5EF4-FFF2-40B4-BE49-F238E27FC236}">
                <a16:creationId xmlns:a16="http://schemas.microsoft.com/office/drawing/2014/main" id="{B81566D8-D60A-1412-399F-EF5E81318C26}"/>
              </a:ext>
            </a:extLst>
          </p:cNvPr>
          <p:cNvSpPr>
            <a:spLocks noGrp="1"/>
          </p:cNvSpPr>
          <p:nvPr>
            <p:ph type="body" sz="quarter" idx="14"/>
          </p:nvPr>
        </p:nvSpPr>
        <p:spPr/>
        <p:txBody>
          <a:bodyPr/>
          <a:lstStyle/>
          <a:p>
            <a:r>
              <a:rPr lang="en-CH"/>
              <a:t>Informatik</a:t>
            </a:r>
          </a:p>
        </p:txBody>
      </p:sp>
      <p:sp>
        <p:nvSpPr>
          <p:cNvPr id="5" name="Date Placeholder 4">
            <a:extLst>
              <a:ext uri="{FF2B5EF4-FFF2-40B4-BE49-F238E27FC236}">
                <a16:creationId xmlns:a16="http://schemas.microsoft.com/office/drawing/2014/main" id="{7F383A31-954C-AB59-4BDD-A256D00E1B27}"/>
              </a:ext>
            </a:extLst>
          </p:cNvPr>
          <p:cNvSpPr>
            <a:spLocks noGrp="1"/>
          </p:cNvSpPr>
          <p:nvPr>
            <p:ph type="dt" sz="half" idx="2"/>
          </p:nvPr>
        </p:nvSpPr>
        <p:spPr/>
        <p:txBody>
          <a:bodyPr/>
          <a:lstStyle/>
          <a:p>
            <a:fld id="{32D0894C-3D24-4931-9A0A-034DFB65D7D6}" type="datetime4">
              <a:rPr lang="de-CH" smtClean="0"/>
              <a:t>17. November 2022</a:t>
            </a:fld>
            <a:endParaRPr lang="en-US"/>
          </a:p>
        </p:txBody>
      </p:sp>
      <p:sp>
        <p:nvSpPr>
          <p:cNvPr id="6" name="Slide Number Placeholder 5">
            <a:extLst>
              <a:ext uri="{FF2B5EF4-FFF2-40B4-BE49-F238E27FC236}">
                <a16:creationId xmlns:a16="http://schemas.microsoft.com/office/drawing/2014/main" id="{5A210B7E-6C87-990C-F6D8-128A800635C1}"/>
              </a:ext>
            </a:extLst>
          </p:cNvPr>
          <p:cNvSpPr>
            <a:spLocks noGrp="1"/>
          </p:cNvSpPr>
          <p:nvPr>
            <p:ph type="sldNum" sz="quarter" idx="4"/>
          </p:nvPr>
        </p:nvSpPr>
        <p:spPr/>
        <p:txBody>
          <a:bodyPr/>
          <a:lstStyle/>
          <a:p>
            <a:r>
              <a:rPr lang="de-CH"/>
              <a:t>Seite </a:t>
            </a:r>
            <a:fld id="{DA46B11B-5CD7-4312-8465-76854B5FEC9C}" type="slidenum">
              <a:rPr lang="de-CH" smtClean="0"/>
              <a:pPr/>
              <a:t>1</a:t>
            </a:fld>
            <a:endParaRPr lang="de-CH"/>
          </a:p>
        </p:txBody>
      </p:sp>
    </p:spTree>
    <p:extLst>
      <p:ext uri="{BB962C8B-B14F-4D97-AF65-F5344CB8AC3E}">
        <p14:creationId xmlns:p14="http://schemas.microsoft.com/office/powerpoint/2010/main" val="4091836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985E0B4-1A01-9F9D-AC2D-358EB96FDA55}"/>
              </a:ext>
            </a:extLst>
          </p:cNvPr>
          <p:cNvSpPr>
            <a:spLocks noGrp="1"/>
          </p:cNvSpPr>
          <p:nvPr>
            <p:ph type="dt" sz="half" idx="2"/>
          </p:nvPr>
        </p:nvSpPr>
        <p:spPr/>
        <p:txBody>
          <a:bodyPr/>
          <a:lstStyle/>
          <a:p>
            <a:fld id="{A21BC5E0-5945-43E9-94A4-5B24074A1572}" type="datetime4">
              <a:rPr lang="de-CH" smtClean="0"/>
              <a:t>17. November 2022</a:t>
            </a:fld>
            <a:endParaRPr lang="en-US"/>
          </a:p>
        </p:txBody>
      </p:sp>
      <p:sp>
        <p:nvSpPr>
          <p:cNvPr id="4" name="Slide Number Placeholder 3">
            <a:extLst>
              <a:ext uri="{FF2B5EF4-FFF2-40B4-BE49-F238E27FC236}">
                <a16:creationId xmlns:a16="http://schemas.microsoft.com/office/drawing/2014/main" id="{FC69FF7C-9110-0684-5A8C-EFF75FEBCF82}"/>
              </a:ext>
            </a:extLst>
          </p:cNvPr>
          <p:cNvSpPr>
            <a:spLocks noGrp="1"/>
          </p:cNvSpPr>
          <p:nvPr>
            <p:ph type="sldNum" sz="quarter" idx="4"/>
          </p:nvPr>
        </p:nvSpPr>
        <p:spPr/>
        <p:txBody>
          <a:bodyPr/>
          <a:lstStyle/>
          <a:p>
            <a:r>
              <a:rPr lang="de-CH"/>
              <a:t>Seite </a:t>
            </a:r>
            <a:fld id="{DA46B11B-5CD7-4312-8465-76854B5FEC9C}" type="slidenum">
              <a:rPr lang="de-CH" smtClean="0"/>
              <a:pPr/>
              <a:t>10</a:t>
            </a:fld>
            <a:endParaRPr lang="de-CH"/>
          </a:p>
        </p:txBody>
      </p:sp>
      <p:pic>
        <p:nvPicPr>
          <p:cNvPr id="5" name="Picture 4">
            <a:extLst>
              <a:ext uri="{FF2B5EF4-FFF2-40B4-BE49-F238E27FC236}">
                <a16:creationId xmlns:a16="http://schemas.microsoft.com/office/drawing/2014/main" id="{405AB1F9-A95E-4EC6-EC6A-D4DC2B089543}"/>
              </a:ext>
            </a:extLst>
          </p:cNvPr>
          <p:cNvPicPr>
            <a:picLocks noChangeAspect="1"/>
          </p:cNvPicPr>
          <p:nvPr/>
        </p:nvPicPr>
        <p:blipFill>
          <a:blip r:embed="rId2"/>
          <a:stretch>
            <a:fillRect/>
          </a:stretch>
        </p:blipFill>
        <p:spPr>
          <a:xfrm>
            <a:off x="6107348" y="271718"/>
            <a:ext cx="11480260" cy="12931456"/>
          </a:xfrm>
          <a:prstGeom prst="rect">
            <a:avLst/>
          </a:prstGeom>
        </p:spPr>
      </p:pic>
      <p:sp>
        <p:nvSpPr>
          <p:cNvPr id="7" name="Frame 6">
            <a:extLst>
              <a:ext uri="{FF2B5EF4-FFF2-40B4-BE49-F238E27FC236}">
                <a16:creationId xmlns:a16="http://schemas.microsoft.com/office/drawing/2014/main" id="{4C79B894-48D8-6224-DD70-879E92C72103}"/>
              </a:ext>
            </a:extLst>
          </p:cNvPr>
          <p:cNvSpPr/>
          <p:nvPr/>
        </p:nvSpPr>
        <p:spPr>
          <a:xfrm>
            <a:off x="5862155" y="11436188"/>
            <a:ext cx="11997828" cy="2008094"/>
          </a:xfrm>
          <a:prstGeom prst="frame">
            <a:avLst>
              <a:gd name="adj1" fmla="val 357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9" name="TextBox 8">
            <a:extLst>
              <a:ext uri="{FF2B5EF4-FFF2-40B4-BE49-F238E27FC236}">
                <a16:creationId xmlns:a16="http://schemas.microsoft.com/office/drawing/2014/main" id="{24B3A009-4728-AC32-5AEA-722C9A8B60CE}"/>
              </a:ext>
            </a:extLst>
          </p:cNvPr>
          <p:cNvSpPr txBox="1"/>
          <p:nvPr/>
        </p:nvSpPr>
        <p:spPr>
          <a:xfrm rot="10800000" flipV="1">
            <a:off x="17703807" y="10235859"/>
            <a:ext cx="4153710" cy="1200329"/>
          </a:xfrm>
          <a:prstGeom prst="rect">
            <a:avLst/>
          </a:prstGeom>
          <a:noFill/>
        </p:spPr>
        <p:txBody>
          <a:bodyPr wrap="square">
            <a:spAutoFit/>
          </a:bodyPr>
          <a:lstStyle/>
          <a:p>
            <a:r>
              <a:rPr lang="en-GB" b="0" i="0" u="none" strike="noStrike">
                <a:solidFill>
                  <a:srgbClr val="202124"/>
                </a:solidFill>
                <a:effectLst/>
                <a:latin typeface="arial" panose="020B0604020202020204" pitchFamily="34" charset="0"/>
              </a:rPr>
              <a:t>the supportive tissue of an epithelial organ, tumour, gonad, etc., consisting of connective tissues and blood vessels.</a:t>
            </a:r>
            <a:endParaRPr lang="en-CH"/>
          </a:p>
        </p:txBody>
      </p:sp>
      <p:sp>
        <p:nvSpPr>
          <p:cNvPr id="11" name="TextBox 10">
            <a:extLst>
              <a:ext uri="{FF2B5EF4-FFF2-40B4-BE49-F238E27FC236}">
                <a16:creationId xmlns:a16="http://schemas.microsoft.com/office/drawing/2014/main" id="{12AA1DFB-F484-9D1B-FBEC-7F8C997A4052}"/>
              </a:ext>
            </a:extLst>
          </p:cNvPr>
          <p:cNvSpPr txBox="1"/>
          <p:nvPr/>
        </p:nvSpPr>
        <p:spPr>
          <a:xfrm>
            <a:off x="17703807" y="8688051"/>
            <a:ext cx="4270442" cy="923330"/>
          </a:xfrm>
          <a:prstGeom prst="rect">
            <a:avLst/>
          </a:prstGeom>
          <a:noFill/>
        </p:spPr>
        <p:txBody>
          <a:bodyPr wrap="square">
            <a:spAutoFit/>
          </a:bodyPr>
          <a:lstStyle/>
          <a:p>
            <a:r>
              <a:rPr lang="en-GB" b="1" i="0" u="none" strike="noStrike">
                <a:solidFill>
                  <a:srgbClr val="202124"/>
                </a:solidFill>
                <a:effectLst/>
                <a:latin typeface="arial" panose="020B0604020202020204" pitchFamily="34" charset="0"/>
              </a:rPr>
              <a:t>The moist, inner lining of some organs and body cavities</a:t>
            </a:r>
            <a:r>
              <a:rPr lang="en-GB" b="0" i="0" u="none" strike="noStrike">
                <a:solidFill>
                  <a:srgbClr val="202124"/>
                </a:solidFill>
                <a:effectLst/>
                <a:latin typeface="arial" panose="020B0604020202020204" pitchFamily="34" charset="0"/>
              </a:rPr>
              <a:t>(such as the nose, mouth, lungs, and stomach).</a:t>
            </a:r>
            <a:endParaRPr lang="en-CH"/>
          </a:p>
        </p:txBody>
      </p:sp>
      <p:sp>
        <p:nvSpPr>
          <p:cNvPr id="13" name="TextBox 12">
            <a:extLst>
              <a:ext uri="{FF2B5EF4-FFF2-40B4-BE49-F238E27FC236}">
                <a16:creationId xmlns:a16="http://schemas.microsoft.com/office/drawing/2014/main" id="{C6C2CEFC-43AC-BFF9-51C0-821A7830B21A}"/>
              </a:ext>
            </a:extLst>
          </p:cNvPr>
          <p:cNvSpPr txBox="1"/>
          <p:nvPr/>
        </p:nvSpPr>
        <p:spPr>
          <a:xfrm>
            <a:off x="17703807" y="7064514"/>
            <a:ext cx="3667326" cy="1200329"/>
          </a:xfrm>
          <a:prstGeom prst="rect">
            <a:avLst/>
          </a:prstGeom>
          <a:noFill/>
        </p:spPr>
        <p:txBody>
          <a:bodyPr wrap="square">
            <a:spAutoFit/>
          </a:bodyPr>
          <a:lstStyle/>
          <a:p>
            <a:r>
              <a:rPr lang="en-GB" b="0" i="0" u="none" strike="noStrike">
                <a:solidFill>
                  <a:srgbClr val="202124"/>
                </a:solidFill>
                <a:effectLst/>
                <a:latin typeface="arial" panose="020B0604020202020204" pitchFamily="34" charset="0"/>
              </a:rPr>
              <a:t>Lymph Tissues are found </a:t>
            </a:r>
            <a:r>
              <a:rPr lang="en-GB" b="1" i="0" u="none" strike="noStrike">
                <a:solidFill>
                  <a:srgbClr val="202124"/>
                </a:solidFill>
                <a:effectLst/>
                <a:latin typeface="arial" panose="020B0604020202020204" pitchFamily="34" charset="0"/>
              </a:rPr>
              <a:t>at various points around the body, including the throat, armpits, chest, abdomen and groin</a:t>
            </a:r>
            <a:endParaRPr lang="en-CH"/>
          </a:p>
        </p:txBody>
      </p:sp>
      <p:sp>
        <p:nvSpPr>
          <p:cNvPr id="15" name="TextBox 14">
            <a:extLst>
              <a:ext uri="{FF2B5EF4-FFF2-40B4-BE49-F238E27FC236}">
                <a16:creationId xmlns:a16="http://schemas.microsoft.com/office/drawing/2014/main" id="{998BF11D-D728-C0CA-3763-783E81FB6EC7}"/>
              </a:ext>
            </a:extLst>
          </p:cNvPr>
          <p:cNvSpPr txBox="1"/>
          <p:nvPr/>
        </p:nvSpPr>
        <p:spPr>
          <a:xfrm>
            <a:off x="17703807" y="2279811"/>
            <a:ext cx="4562272" cy="1200329"/>
          </a:xfrm>
          <a:prstGeom prst="rect">
            <a:avLst/>
          </a:prstGeom>
          <a:noFill/>
        </p:spPr>
        <p:txBody>
          <a:bodyPr wrap="square">
            <a:spAutoFit/>
          </a:bodyPr>
          <a:lstStyle/>
          <a:p>
            <a:r>
              <a:rPr lang="en-GB" b="0" i="0" u="none" strike="noStrike">
                <a:solidFill>
                  <a:srgbClr val="202124"/>
                </a:solidFill>
                <a:effectLst/>
                <a:latin typeface="arial" panose="020B0604020202020204" pitchFamily="34" charset="0"/>
              </a:rPr>
              <a:t>It is </a:t>
            </a:r>
            <a:r>
              <a:rPr lang="en-GB" b="1" i="0" u="none" strike="noStrike">
                <a:solidFill>
                  <a:srgbClr val="202124"/>
                </a:solidFill>
                <a:effectLst/>
                <a:latin typeface="arial" panose="020B0604020202020204" pitchFamily="34" charset="0"/>
              </a:rPr>
              <a:t>a kind of tissue that is made up of more than one type of cell, and all the cells coordinate to perform a common function</a:t>
            </a:r>
            <a:r>
              <a:rPr lang="en-GB" b="0" i="0" u="none" strike="noStrike">
                <a:solidFill>
                  <a:srgbClr val="202124"/>
                </a:solidFill>
                <a:effectLst/>
                <a:latin typeface="arial" panose="020B0604020202020204" pitchFamily="34" charset="0"/>
              </a:rPr>
              <a:t>. </a:t>
            </a:r>
            <a:endParaRPr lang="en-CH"/>
          </a:p>
        </p:txBody>
      </p:sp>
      <p:sp>
        <p:nvSpPr>
          <p:cNvPr id="16" name="TextBox 15">
            <a:extLst>
              <a:ext uri="{FF2B5EF4-FFF2-40B4-BE49-F238E27FC236}">
                <a16:creationId xmlns:a16="http://schemas.microsoft.com/office/drawing/2014/main" id="{35082EEC-0497-1B7A-5047-2E017F8E3101}"/>
              </a:ext>
            </a:extLst>
          </p:cNvPr>
          <p:cNvSpPr txBox="1"/>
          <p:nvPr/>
        </p:nvSpPr>
        <p:spPr>
          <a:xfrm>
            <a:off x="17703807" y="4068987"/>
            <a:ext cx="4562272" cy="646331"/>
          </a:xfrm>
          <a:prstGeom prst="rect">
            <a:avLst/>
          </a:prstGeom>
          <a:noFill/>
        </p:spPr>
        <p:txBody>
          <a:bodyPr wrap="square">
            <a:spAutoFit/>
          </a:bodyPr>
          <a:lstStyle/>
          <a:p>
            <a:r>
              <a:rPr lang="en-GB" b="0" i="0" u="none" strike="noStrike">
                <a:solidFill>
                  <a:srgbClr val="202124"/>
                </a:solidFill>
                <a:effectLst/>
                <a:latin typeface="arial" panose="020B0604020202020204" pitchFamily="34" charset="0"/>
              </a:rPr>
              <a:t>Tissue present in a wound of different types.</a:t>
            </a:r>
            <a:endParaRPr lang="en-CH"/>
          </a:p>
        </p:txBody>
      </p:sp>
      <p:sp>
        <p:nvSpPr>
          <p:cNvPr id="18" name="TextBox 17">
            <a:extLst>
              <a:ext uri="{FF2B5EF4-FFF2-40B4-BE49-F238E27FC236}">
                <a16:creationId xmlns:a16="http://schemas.microsoft.com/office/drawing/2014/main" id="{138A5CFA-0276-2B10-1B18-883FD174B6A8}"/>
              </a:ext>
            </a:extLst>
          </p:cNvPr>
          <p:cNvSpPr txBox="1"/>
          <p:nvPr/>
        </p:nvSpPr>
        <p:spPr>
          <a:xfrm>
            <a:off x="17703807" y="767634"/>
            <a:ext cx="3872142" cy="1200329"/>
          </a:xfrm>
          <a:prstGeom prst="rect">
            <a:avLst/>
          </a:prstGeom>
          <a:noFill/>
        </p:spPr>
        <p:txBody>
          <a:bodyPr wrap="square">
            <a:spAutoFit/>
          </a:bodyPr>
          <a:lstStyle/>
          <a:p>
            <a:r>
              <a:rPr lang="en-GB" b="0" i="0" u="none" strike="noStrike">
                <a:solidFill>
                  <a:srgbClr val="202124"/>
                </a:solidFill>
                <a:effectLst/>
                <a:latin typeface="arial" panose="020B0604020202020204" pitchFamily="34" charset="0"/>
              </a:rPr>
              <a:t>Adipose tissue, otherwise known as body fat, is </a:t>
            </a:r>
            <a:r>
              <a:rPr lang="en-GB" b="1" i="0" u="none" strike="noStrike">
                <a:solidFill>
                  <a:srgbClr val="202124"/>
                </a:solidFill>
                <a:effectLst/>
                <a:latin typeface="arial" panose="020B0604020202020204" pitchFamily="34" charset="0"/>
              </a:rPr>
              <a:t>a connective tissue that extends throughout your body</a:t>
            </a:r>
            <a:endParaRPr lang="en-CH"/>
          </a:p>
        </p:txBody>
      </p:sp>
      <p:sp>
        <p:nvSpPr>
          <p:cNvPr id="19" name="TextBox 18">
            <a:extLst>
              <a:ext uri="{FF2B5EF4-FFF2-40B4-BE49-F238E27FC236}">
                <a16:creationId xmlns:a16="http://schemas.microsoft.com/office/drawing/2014/main" id="{6A30FFA4-86B1-7E78-5D2F-2871FC5CB708}"/>
              </a:ext>
            </a:extLst>
          </p:cNvPr>
          <p:cNvSpPr txBox="1"/>
          <p:nvPr/>
        </p:nvSpPr>
        <p:spPr>
          <a:xfrm rot="16200000">
            <a:off x="-788103" y="6075726"/>
            <a:ext cx="4405373" cy="1323439"/>
          </a:xfrm>
          <a:prstGeom prst="rect">
            <a:avLst/>
          </a:prstGeom>
          <a:noFill/>
        </p:spPr>
        <p:txBody>
          <a:bodyPr wrap="none" rtlCol="0">
            <a:spAutoFit/>
          </a:bodyPr>
          <a:lstStyle/>
          <a:p>
            <a:r>
              <a:rPr lang="en-CH" sz="8000">
                <a:latin typeface="Arial" panose="020B0604020202020204" pitchFamily="34" charset="0"/>
                <a:cs typeface="Arial" panose="020B0604020202020204" pitchFamily="34" charset="0"/>
              </a:rPr>
              <a:t>The Data</a:t>
            </a:r>
          </a:p>
        </p:txBody>
      </p:sp>
    </p:spTree>
    <p:extLst>
      <p:ext uri="{BB962C8B-B14F-4D97-AF65-F5344CB8AC3E}">
        <p14:creationId xmlns:p14="http://schemas.microsoft.com/office/powerpoint/2010/main" val="257314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3744A5-F7CC-7939-1967-4408E3AEE751}"/>
              </a:ext>
            </a:extLst>
          </p:cNvPr>
          <p:cNvSpPr>
            <a:spLocks noGrp="1"/>
          </p:cNvSpPr>
          <p:nvPr>
            <p:ph type="dt" sz="half" idx="2"/>
          </p:nvPr>
        </p:nvSpPr>
        <p:spPr/>
        <p:txBody>
          <a:bodyPr/>
          <a:lstStyle/>
          <a:p>
            <a:fld id="{DE042629-1B22-412C-AB3E-D6582210C3CD}" type="datetime4">
              <a:rPr lang="de-CH" noProof="0" smtClean="0"/>
              <a:t>17. November 2022</a:t>
            </a:fld>
            <a:endParaRPr lang="de-CH" noProof="0"/>
          </a:p>
        </p:txBody>
      </p:sp>
      <p:sp>
        <p:nvSpPr>
          <p:cNvPr id="3" name="Content Placeholder 2">
            <a:extLst>
              <a:ext uri="{FF2B5EF4-FFF2-40B4-BE49-F238E27FC236}">
                <a16:creationId xmlns:a16="http://schemas.microsoft.com/office/drawing/2014/main" id="{31B9BAC4-BE5B-8074-A0A2-30858C3F2CF9}"/>
              </a:ext>
            </a:extLst>
          </p:cNvPr>
          <p:cNvSpPr>
            <a:spLocks noGrp="1"/>
          </p:cNvSpPr>
          <p:nvPr>
            <p:ph sz="quarter" idx="10"/>
          </p:nvPr>
        </p:nvSpPr>
        <p:spPr>
          <a:xfrm>
            <a:off x="1003300" y="5026423"/>
            <a:ext cx="22380918" cy="7022142"/>
          </a:xfrm>
        </p:spPr>
        <p:txBody>
          <a:bodyPr/>
          <a:lstStyle/>
          <a:p>
            <a:pPr algn="ctr"/>
            <a:r>
              <a:rPr lang="en-CH" sz="5400">
                <a:latin typeface="Arial" panose="020B0604020202020204" pitchFamily="34" charset="0"/>
                <a:cs typeface="Arial" panose="020B0604020202020204" pitchFamily="34" charset="0"/>
              </a:rPr>
              <a:t>Build a classifier to find TUMOR tissue.</a:t>
            </a:r>
          </a:p>
        </p:txBody>
      </p:sp>
      <p:sp>
        <p:nvSpPr>
          <p:cNvPr id="4" name="Title 3">
            <a:extLst>
              <a:ext uri="{FF2B5EF4-FFF2-40B4-BE49-F238E27FC236}">
                <a16:creationId xmlns:a16="http://schemas.microsoft.com/office/drawing/2014/main" id="{FF660FF4-E9BD-D713-811B-01B6E85431F0}"/>
              </a:ext>
            </a:extLst>
          </p:cNvPr>
          <p:cNvSpPr>
            <a:spLocks noGrp="1"/>
          </p:cNvSpPr>
          <p:nvPr>
            <p:ph type="title"/>
          </p:nvPr>
        </p:nvSpPr>
        <p:spPr>
          <a:xfrm>
            <a:off x="1003300" y="900008"/>
            <a:ext cx="22380916" cy="593101"/>
          </a:xfrm>
        </p:spPr>
        <p:txBody>
          <a:bodyPr/>
          <a:lstStyle/>
          <a:p>
            <a:r>
              <a:rPr lang="en-CH" sz="5400">
                <a:latin typeface="Arial" panose="020B0604020202020204" pitchFamily="34" charset="0"/>
                <a:cs typeface="Arial" panose="020B0604020202020204" pitchFamily="34" charset="0"/>
              </a:rPr>
              <a:t>Main Research Question (your task)</a:t>
            </a:r>
          </a:p>
        </p:txBody>
      </p:sp>
      <p:sp>
        <p:nvSpPr>
          <p:cNvPr id="5" name="Slide Number Placeholder 4">
            <a:extLst>
              <a:ext uri="{FF2B5EF4-FFF2-40B4-BE49-F238E27FC236}">
                <a16:creationId xmlns:a16="http://schemas.microsoft.com/office/drawing/2014/main" id="{901C6102-BAFA-0149-CE2F-E2E2D487C0E7}"/>
              </a:ext>
            </a:extLst>
          </p:cNvPr>
          <p:cNvSpPr>
            <a:spLocks noGrp="1"/>
          </p:cNvSpPr>
          <p:nvPr>
            <p:ph type="sldNum" sz="quarter" idx="4"/>
          </p:nvPr>
        </p:nvSpPr>
        <p:spPr/>
        <p:txBody>
          <a:bodyPr/>
          <a:lstStyle/>
          <a:p>
            <a:r>
              <a:rPr lang="de-CH"/>
              <a:t>Seite </a:t>
            </a:r>
            <a:fld id="{DA46B11B-5CD7-4312-8465-76854B5FEC9C}" type="slidenum">
              <a:rPr lang="de-CH" smtClean="0"/>
              <a:pPr/>
              <a:t>11</a:t>
            </a:fld>
            <a:endParaRPr lang="de-CH"/>
          </a:p>
        </p:txBody>
      </p:sp>
    </p:spTree>
    <p:extLst>
      <p:ext uri="{BB962C8B-B14F-4D97-AF65-F5344CB8AC3E}">
        <p14:creationId xmlns:p14="http://schemas.microsoft.com/office/powerpoint/2010/main" val="61465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3744A5-F7CC-7939-1967-4408E3AEE751}"/>
              </a:ext>
            </a:extLst>
          </p:cNvPr>
          <p:cNvSpPr>
            <a:spLocks noGrp="1"/>
          </p:cNvSpPr>
          <p:nvPr>
            <p:ph type="dt" sz="half" idx="2"/>
          </p:nvPr>
        </p:nvSpPr>
        <p:spPr/>
        <p:txBody>
          <a:bodyPr/>
          <a:lstStyle/>
          <a:p>
            <a:fld id="{DE042629-1B22-412C-AB3E-D6582210C3CD}" type="datetime4">
              <a:rPr lang="de-CH" noProof="0" smtClean="0"/>
              <a:t>17. November 2022</a:t>
            </a:fld>
            <a:endParaRPr lang="de-CH" noProof="0"/>
          </a:p>
        </p:txBody>
      </p:sp>
      <p:sp>
        <p:nvSpPr>
          <p:cNvPr id="3" name="Content Placeholder 2">
            <a:extLst>
              <a:ext uri="{FF2B5EF4-FFF2-40B4-BE49-F238E27FC236}">
                <a16:creationId xmlns:a16="http://schemas.microsoft.com/office/drawing/2014/main" id="{31B9BAC4-BE5B-8074-A0A2-30858C3F2CF9}"/>
              </a:ext>
            </a:extLst>
          </p:cNvPr>
          <p:cNvSpPr>
            <a:spLocks noGrp="1"/>
          </p:cNvSpPr>
          <p:nvPr>
            <p:ph sz="quarter" idx="10"/>
          </p:nvPr>
        </p:nvSpPr>
        <p:spPr>
          <a:xfrm>
            <a:off x="1003300" y="1928449"/>
            <a:ext cx="22380918" cy="10120116"/>
          </a:xfrm>
        </p:spPr>
        <p:txBody>
          <a:bodyPr/>
          <a:lstStyle/>
          <a:p>
            <a:pPr marL="514350" indent="-514350">
              <a:buFont typeface="+mj-lt"/>
              <a:buAutoNum type="arabicPeriod"/>
            </a:pPr>
            <a:r>
              <a:rPr lang="en-CH" sz="3600">
                <a:latin typeface="Arial" panose="020B0604020202020204" pitchFamily="34" charset="0"/>
                <a:cs typeface="Arial" panose="020B0604020202020204" pitchFamily="34" charset="0"/>
              </a:rPr>
              <a:t>(EASY) Build a classifier that distinguish between “TUMOR” images and a second type only. For example TUMOR vs. EMPTY or TUMOR vs. DEBRIS. Question: will be as easy to classify TUMOR vs. LYMPHO?</a:t>
            </a:r>
          </a:p>
          <a:p>
            <a:pPr marL="514350" indent="-514350">
              <a:buFont typeface="+mj-lt"/>
              <a:buAutoNum type="arabicPeriod"/>
            </a:pPr>
            <a:r>
              <a:rPr lang="en-CH" sz="3600">
                <a:latin typeface="Arial" panose="020B0604020202020204" pitchFamily="34" charset="0"/>
                <a:cs typeface="Arial" panose="020B0604020202020204" pitchFamily="34" charset="0"/>
              </a:rPr>
              <a:t>(MEDIUM) Classify all images in one of </a:t>
            </a:r>
            <a:r>
              <a:rPr lang="en-GB" sz="3600">
                <a:latin typeface="Arial" panose="020B0604020202020204" pitchFamily="34" charset="0"/>
                <a:cs typeface="Arial" panose="020B0604020202020204" pitchFamily="34" charset="0"/>
              </a:rPr>
              <a:t>th</a:t>
            </a:r>
            <a:r>
              <a:rPr lang="en-CH" sz="3600">
                <a:latin typeface="Arial" panose="020B0604020202020204" pitchFamily="34" charset="0"/>
                <a:cs typeface="Arial" panose="020B0604020202020204" pitchFamily="34" charset="0"/>
              </a:rPr>
              <a:t>e 8 classes. </a:t>
            </a:r>
            <a:r>
              <a:rPr lang="en-CH" sz="3600" b="1">
                <a:latin typeface="Arial" panose="020B0604020202020204" pitchFamily="34" charset="0"/>
                <a:cs typeface="Arial" panose="020B0604020202020204" pitchFamily="34" charset="0"/>
              </a:rPr>
              <a:t>But build a model that is NOT overfitting</a:t>
            </a:r>
            <a:r>
              <a:rPr lang="en-CH" sz="3600">
                <a:latin typeface="Arial" panose="020B0604020202020204" pitchFamily="34" charset="0"/>
                <a:cs typeface="Arial" panose="020B0604020202020204" pitchFamily="34" charset="0"/>
              </a:rPr>
              <a:t>. </a:t>
            </a:r>
          </a:p>
          <a:p>
            <a:pPr marL="514350" indent="-514350">
              <a:buFont typeface="+mj-lt"/>
              <a:buAutoNum type="arabicPeriod"/>
            </a:pPr>
            <a:r>
              <a:rPr lang="en-CH" sz="3600">
                <a:latin typeface="Arial" panose="020B0604020202020204" pitchFamily="34" charset="0"/>
                <a:cs typeface="Arial" panose="020B0604020202020204" pitchFamily="34" charset="0"/>
              </a:rPr>
              <a:t>(MEDIUM) Use Transfer Learning to build a classifier for all 8 classes (you can use a pre-trained network to start).</a:t>
            </a:r>
          </a:p>
          <a:p>
            <a:pPr marL="514350" indent="-514350">
              <a:buFont typeface="+mj-lt"/>
              <a:buAutoNum type="arabicPeriod"/>
            </a:pPr>
            <a:r>
              <a:rPr lang="en-CH" sz="3600">
                <a:latin typeface="Arial" panose="020B0604020202020204" pitchFamily="34" charset="0"/>
                <a:cs typeface="Arial" panose="020B0604020202020204" pitchFamily="34" charset="0"/>
              </a:rPr>
              <a:t>(MEDIUM) Study what is the minimum resolution of images to get a fast model but a good one. Do you really need 150x150 pixels? Do you need to have colors? How does the model work in black and white?</a:t>
            </a:r>
          </a:p>
          <a:p>
            <a:pPr marL="514350" indent="-514350">
              <a:buFont typeface="+mj-lt"/>
              <a:buAutoNum type="arabicPeriod"/>
            </a:pPr>
            <a:r>
              <a:rPr lang="en-CH" sz="3600">
                <a:latin typeface="Arial" panose="020B0604020202020204" pitchFamily="34" charset="0"/>
                <a:cs typeface="Arial" panose="020B0604020202020204" pitchFamily="34" charset="0"/>
              </a:rPr>
              <a:t>(MEDIUM/HARD) Use Data Augmentation to train a model and lower the overfitting and increase the accuracy.</a:t>
            </a:r>
          </a:p>
          <a:p>
            <a:pPr marL="514350" indent="-514350">
              <a:buFont typeface="+mj-lt"/>
              <a:buAutoNum type="arabicPeriod"/>
            </a:pPr>
            <a:r>
              <a:rPr lang="en-CH" sz="3600">
                <a:latin typeface="Arial" panose="020B0604020202020204" pitchFamily="34" charset="0"/>
                <a:cs typeface="Arial" panose="020B0604020202020204" pitchFamily="34" charset="0"/>
              </a:rPr>
              <a:t>(MEDIUM/HARD) Can you classify the images by using the color distributions and not </a:t>
            </a:r>
            <a:r>
              <a:rPr lang="en-GB" sz="3600">
                <a:latin typeface="Arial" panose="020B0604020202020204" pitchFamily="34" charset="0"/>
                <a:cs typeface="Arial" panose="020B0604020202020204" pitchFamily="34" charset="0"/>
              </a:rPr>
              <a:t>th</a:t>
            </a:r>
            <a:r>
              <a:rPr lang="en-CH" sz="3600">
                <a:latin typeface="Arial" panose="020B0604020202020204" pitchFamily="34" charset="0"/>
                <a:cs typeface="Arial" panose="020B0604020202020204" pitchFamily="34" charset="0"/>
              </a:rPr>
              <a:t>e image themselves? Are the results better or worse?</a:t>
            </a:r>
          </a:p>
          <a:p>
            <a:pPr marL="514350" indent="-514350">
              <a:buFont typeface="+mj-lt"/>
              <a:buAutoNum type="arabicPeriod"/>
            </a:pPr>
            <a:r>
              <a:rPr lang="en-CH" sz="3600">
                <a:latin typeface="Arial" panose="020B0604020202020204" pitchFamily="34" charset="0"/>
                <a:cs typeface="Arial" panose="020B0604020202020204" pitchFamily="34" charset="0"/>
              </a:rPr>
              <a:t>(DIFFICULT) If you solve question 2, can you use your classifier find where tumor issue is located in larger images?</a:t>
            </a:r>
          </a:p>
        </p:txBody>
      </p:sp>
      <p:sp>
        <p:nvSpPr>
          <p:cNvPr id="4" name="Title 3">
            <a:extLst>
              <a:ext uri="{FF2B5EF4-FFF2-40B4-BE49-F238E27FC236}">
                <a16:creationId xmlns:a16="http://schemas.microsoft.com/office/drawing/2014/main" id="{FF660FF4-E9BD-D713-811B-01B6E85431F0}"/>
              </a:ext>
            </a:extLst>
          </p:cNvPr>
          <p:cNvSpPr>
            <a:spLocks noGrp="1"/>
          </p:cNvSpPr>
          <p:nvPr>
            <p:ph type="title"/>
          </p:nvPr>
        </p:nvSpPr>
        <p:spPr>
          <a:xfrm>
            <a:off x="1003300" y="900008"/>
            <a:ext cx="22380916" cy="593101"/>
          </a:xfrm>
        </p:spPr>
        <p:txBody>
          <a:bodyPr/>
          <a:lstStyle/>
          <a:p>
            <a:r>
              <a:rPr lang="en-CH" sz="5400">
                <a:latin typeface="Arial" panose="020B0604020202020204" pitchFamily="34" charset="0"/>
                <a:cs typeface="Arial" panose="020B0604020202020204" pitchFamily="34" charset="0"/>
              </a:rPr>
              <a:t>Possible additional research questions (in order of difficulty)</a:t>
            </a:r>
          </a:p>
        </p:txBody>
      </p:sp>
      <p:sp>
        <p:nvSpPr>
          <p:cNvPr id="5" name="Slide Number Placeholder 4">
            <a:extLst>
              <a:ext uri="{FF2B5EF4-FFF2-40B4-BE49-F238E27FC236}">
                <a16:creationId xmlns:a16="http://schemas.microsoft.com/office/drawing/2014/main" id="{901C6102-BAFA-0149-CE2F-E2E2D487C0E7}"/>
              </a:ext>
            </a:extLst>
          </p:cNvPr>
          <p:cNvSpPr>
            <a:spLocks noGrp="1"/>
          </p:cNvSpPr>
          <p:nvPr>
            <p:ph type="sldNum" sz="quarter" idx="4"/>
          </p:nvPr>
        </p:nvSpPr>
        <p:spPr/>
        <p:txBody>
          <a:bodyPr/>
          <a:lstStyle/>
          <a:p>
            <a:r>
              <a:rPr lang="de-CH"/>
              <a:t>Seite </a:t>
            </a:r>
            <a:fld id="{DA46B11B-5CD7-4312-8465-76854B5FEC9C}" type="slidenum">
              <a:rPr lang="de-CH" smtClean="0"/>
              <a:pPr/>
              <a:t>12</a:t>
            </a:fld>
            <a:endParaRPr lang="de-CH"/>
          </a:p>
        </p:txBody>
      </p:sp>
    </p:spTree>
    <p:extLst>
      <p:ext uri="{BB962C8B-B14F-4D97-AF65-F5344CB8AC3E}">
        <p14:creationId xmlns:p14="http://schemas.microsoft.com/office/powerpoint/2010/main" val="2693440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9199C-FDCC-82DF-BE47-B4465CD35047}"/>
              </a:ext>
            </a:extLst>
          </p:cNvPr>
          <p:cNvSpPr>
            <a:spLocks noGrp="1"/>
          </p:cNvSpPr>
          <p:nvPr>
            <p:ph type="dt" sz="half" idx="2"/>
          </p:nvPr>
        </p:nvSpPr>
        <p:spPr/>
        <p:txBody>
          <a:bodyPr/>
          <a:lstStyle/>
          <a:p>
            <a:fld id="{DE042629-1B22-412C-AB3E-D6582210C3CD}" type="datetime4">
              <a:rPr lang="de-CH" noProof="0" smtClean="0"/>
              <a:t>17. November 2022</a:t>
            </a:fld>
            <a:endParaRPr lang="de-CH" noProof="0"/>
          </a:p>
        </p:txBody>
      </p:sp>
      <p:sp>
        <p:nvSpPr>
          <p:cNvPr id="3" name="Content Placeholder 2">
            <a:extLst>
              <a:ext uri="{FF2B5EF4-FFF2-40B4-BE49-F238E27FC236}">
                <a16:creationId xmlns:a16="http://schemas.microsoft.com/office/drawing/2014/main" id="{AD8D2CE8-AB79-307C-7BAE-0B1E9FED4DFD}"/>
              </a:ext>
            </a:extLst>
          </p:cNvPr>
          <p:cNvSpPr>
            <a:spLocks noGrp="1"/>
          </p:cNvSpPr>
          <p:nvPr>
            <p:ph sz="quarter" idx="10"/>
          </p:nvPr>
        </p:nvSpPr>
        <p:spPr/>
        <p:txBody>
          <a:bodyPr/>
          <a:lstStyle/>
          <a:p>
            <a:r>
              <a:rPr lang="en-CH" sz="4400">
                <a:latin typeface="Arial" panose="020B0604020202020204" pitchFamily="34" charset="0"/>
                <a:cs typeface="Arial" panose="020B0604020202020204" pitchFamily="34" charset="0"/>
              </a:rPr>
              <a:t>Things to pay attention to:</a:t>
            </a:r>
          </a:p>
          <a:p>
            <a:pPr marL="457200" indent="-457200">
              <a:buFont typeface="Arial" panose="020B0604020202020204" pitchFamily="34" charset="0"/>
              <a:buChar char="•"/>
            </a:pPr>
            <a:r>
              <a:rPr lang="en-GB" sz="4400">
                <a:latin typeface="Arial" panose="020B0604020202020204" pitchFamily="34" charset="0"/>
                <a:cs typeface="Arial" panose="020B0604020202020204" pitchFamily="34" charset="0"/>
              </a:rPr>
              <a:t>O</a:t>
            </a:r>
            <a:r>
              <a:rPr lang="en-CH" sz="4400">
                <a:latin typeface="Arial" panose="020B0604020202020204" pitchFamily="34" charset="0"/>
                <a:cs typeface="Arial" panose="020B0604020202020204" pitchFamily="34" charset="0"/>
              </a:rPr>
              <a:t>verfitting (must be checked)</a:t>
            </a:r>
          </a:p>
          <a:p>
            <a:pPr marL="457200" indent="-457200">
              <a:buFont typeface="Arial" panose="020B0604020202020204" pitchFamily="34" charset="0"/>
              <a:buChar char="•"/>
            </a:pPr>
            <a:r>
              <a:rPr lang="en-CH" sz="4400">
                <a:latin typeface="Arial" panose="020B0604020202020204" pitchFamily="34" charset="0"/>
                <a:cs typeface="Arial" panose="020B0604020202020204" pitchFamily="34" charset="0"/>
              </a:rPr>
              <a:t>Accuracy is misleading. The confusion matrix is a better metric.</a:t>
            </a:r>
          </a:p>
          <a:p>
            <a:endParaRPr lang="en-CH" sz="4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CH" sz="440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B44AA4FF-3B6B-C9F8-D62E-A3FE7144F64A}"/>
              </a:ext>
            </a:extLst>
          </p:cNvPr>
          <p:cNvSpPr>
            <a:spLocks noGrp="1"/>
          </p:cNvSpPr>
          <p:nvPr>
            <p:ph type="title"/>
          </p:nvPr>
        </p:nvSpPr>
        <p:spPr>
          <a:xfrm>
            <a:off x="1003300" y="845373"/>
            <a:ext cx="22380916" cy="1108867"/>
          </a:xfrm>
        </p:spPr>
        <p:txBody>
          <a:bodyPr/>
          <a:lstStyle/>
          <a:p>
            <a:r>
              <a:rPr lang="en-CH" sz="6600">
                <a:latin typeface="Arial" panose="020B0604020202020204" pitchFamily="34" charset="0"/>
                <a:cs typeface="Arial" panose="020B0604020202020204" pitchFamily="34" charset="0"/>
              </a:rPr>
              <a:t>Be careful</a:t>
            </a:r>
          </a:p>
        </p:txBody>
      </p:sp>
      <p:sp>
        <p:nvSpPr>
          <p:cNvPr id="5" name="Slide Number Placeholder 4">
            <a:extLst>
              <a:ext uri="{FF2B5EF4-FFF2-40B4-BE49-F238E27FC236}">
                <a16:creationId xmlns:a16="http://schemas.microsoft.com/office/drawing/2014/main" id="{73EACF40-77D5-A70A-01BD-2FBAC987A4F0}"/>
              </a:ext>
            </a:extLst>
          </p:cNvPr>
          <p:cNvSpPr>
            <a:spLocks noGrp="1"/>
          </p:cNvSpPr>
          <p:nvPr>
            <p:ph type="sldNum" sz="quarter" idx="4"/>
          </p:nvPr>
        </p:nvSpPr>
        <p:spPr/>
        <p:txBody>
          <a:bodyPr/>
          <a:lstStyle/>
          <a:p>
            <a:r>
              <a:rPr lang="de-CH"/>
              <a:t>Seite </a:t>
            </a:r>
            <a:fld id="{DA46B11B-5CD7-4312-8465-76854B5FEC9C}" type="slidenum">
              <a:rPr lang="de-CH" smtClean="0"/>
              <a:pPr/>
              <a:t>13</a:t>
            </a:fld>
            <a:endParaRPr lang="de-CH"/>
          </a:p>
        </p:txBody>
      </p:sp>
    </p:spTree>
    <p:extLst>
      <p:ext uri="{BB962C8B-B14F-4D97-AF65-F5344CB8AC3E}">
        <p14:creationId xmlns:p14="http://schemas.microsoft.com/office/powerpoint/2010/main" val="2383477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9306D-727B-A533-078D-4EFF7CCB0BBD}"/>
              </a:ext>
            </a:extLst>
          </p:cNvPr>
          <p:cNvSpPr>
            <a:spLocks noGrp="1"/>
          </p:cNvSpPr>
          <p:nvPr>
            <p:ph type="dt" sz="half" idx="2"/>
          </p:nvPr>
        </p:nvSpPr>
        <p:spPr/>
        <p:txBody>
          <a:bodyPr/>
          <a:lstStyle/>
          <a:p>
            <a:fld id="{DE042629-1B22-412C-AB3E-D6582210C3CD}" type="datetime4">
              <a:rPr lang="de-CH" noProof="0" smtClean="0"/>
              <a:t>17. November 2022</a:t>
            </a:fld>
            <a:endParaRPr lang="de-CH" noProof="0"/>
          </a:p>
        </p:txBody>
      </p:sp>
      <p:sp>
        <p:nvSpPr>
          <p:cNvPr id="4" name="Title 3">
            <a:extLst>
              <a:ext uri="{FF2B5EF4-FFF2-40B4-BE49-F238E27FC236}">
                <a16:creationId xmlns:a16="http://schemas.microsoft.com/office/drawing/2014/main" id="{2B5D44B3-DD9F-5CD0-A8E1-F885BA3614EF}"/>
              </a:ext>
            </a:extLst>
          </p:cNvPr>
          <p:cNvSpPr>
            <a:spLocks noGrp="1"/>
          </p:cNvSpPr>
          <p:nvPr>
            <p:ph type="title"/>
          </p:nvPr>
        </p:nvSpPr>
        <p:spPr>
          <a:xfrm>
            <a:off x="536372" y="106072"/>
            <a:ext cx="22380916" cy="1674728"/>
          </a:xfrm>
        </p:spPr>
        <p:txBody>
          <a:bodyPr/>
          <a:lstStyle/>
          <a:p>
            <a:r>
              <a:rPr lang="en-CH" sz="5400">
                <a:latin typeface="Arial" panose="020B0604020202020204" pitchFamily="34" charset="0"/>
                <a:cs typeface="Arial" panose="020B0604020202020204" pitchFamily="34" charset="0"/>
              </a:rPr>
              <a:t>Project Phases: CRISP-DM (</a:t>
            </a:r>
            <a:r>
              <a:rPr lang="en-GB" sz="5400" b="1">
                <a:latin typeface="Arial" panose="020B0604020202020204" pitchFamily="34" charset="0"/>
                <a:cs typeface="Arial" panose="020B0604020202020204" pitchFamily="34" charset="0"/>
              </a:rPr>
              <a:t>CR</a:t>
            </a:r>
            <a:r>
              <a:rPr lang="en-GB" sz="5400">
                <a:latin typeface="Arial" panose="020B0604020202020204" pitchFamily="34" charset="0"/>
                <a:cs typeface="Arial" panose="020B0604020202020204" pitchFamily="34" charset="0"/>
              </a:rPr>
              <a:t>oss </a:t>
            </a:r>
            <a:r>
              <a:rPr lang="en-GB" sz="5400" b="1">
                <a:latin typeface="Arial" panose="020B0604020202020204" pitchFamily="34" charset="0"/>
                <a:cs typeface="Arial" panose="020B0604020202020204" pitchFamily="34" charset="0"/>
              </a:rPr>
              <a:t>I</a:t>
            </a:r>
            <a:r>
              <a:rPr lang="en-GB" sz="5400">
                <a:latin typeface="Arial" panose="020B0604020202020204" pitchFamily="34" charset="0"/>
                <a:cs typeface="Arial" panose="020B0604020202020204" pitchFamily="34" charset="0"/>
              </a:rPr>
              <a:t>ndustry </a:t>
            </a:r>
            <a:r>
              <a:rPr lang="en-GB" sz="5400" b="1">
                <a:latin typeface="Arial" panose="020B0604020202020204" pitchFamily="34" charset="0"/>
                <a:cs typeface="Arial" panose="020B0604020202020204" pitchFamily="34" charset="0"/>
              </a:rPr>
              <a:t>S</a:t>
            </a:r>
            <a:r>
              <a:rPr lang="en-GB" sz="5400">
                <a:latin typeface="Arial" panose="020B0604020202020204" pitchFamily="34" charset="0"/>
                <a:cs typeface="Arial" panose="020B0604020202020204" pitchFamily="34" charset="0"/>
              </a:rPr>
              <a:t>tandard </a:t>
            </a:r>
            <a:r>
              <a:rPr lang="en-GB" sz="5400" b="1">
                <a:latin typeface="Arial" panose="020B0604020202020204" pitchFamily="34" charset="0"/>
                <a:cs typeface="Arial" panose="020B0604020202020204" pitchFamily="34" charset="0"/>
              </a:rPr>
              <a:t>P</a:t>
            </a:r>
            <a:r>
              <a:rPr lang="en-GB" sz="5400">
                <a:latin typeface="Arial" panose="020B0604020202020204" pitchFamily="34" charset="0"/>
                <a:cs typeface="Arial" panose="020B0604020202020204" pitchFamily="34" charset="0"/>
              </a:rPr>
              <a:t>rocess for </a:t>
            </a:r>
            <a:r>
              <a:rPr lang="en-GB" sz="5400" b="1">
                <a:latin typeface="Arial" panose="020B0604020202020204" pitchFamily="34" charset="0"/>
                <a:cs typeface="Arial" panose="020B0604020202020204" pitchFamily="34" charset="0"/>
              </a:rPr>
              <a:t>D</a:t>
            </a:r>
            <a:r>
              <a:rPr lang="en-GB" sz="5400">
                <a:latin typeface="Arial" panose="020B0604020202020204" pitchFamily="34" charset="0"/>
                <a:cs typeface="Arial" panose="020B0604020202020204" pitchFamily="34" charset="0"/>
              </a:rPr>
              <a:t>ata </a:t>
            </a:r>
            <a:r>
              <a:rPr lang="en-GB" sz="5400" b="1">
                <a:latin typeface="Arial" panose="020B0604020202020204" pitchFamily="34" charset="0"/>
                <a:cs typeface="Arial" panose="020B0604020202020204" pitchFamily="34" charset="0"/>
              </a:rPr>
              <a:t>M</a:t>
            </a:r>
            <a:r>
              <a:rPr lang="en-GB" sz="5400">
                <a:latin typeface="Arial" panose="020B0604020202020204" pitchFamily="34" charset="0"/>
                <a:cs typeface="Arial" panose="020B0604020202020204" pitchFamily="34" charset="0"/>
              </a:rPr>
              <a:t>ining)</a:t>
            </a:r>
            <a:r>
              <a:rPr lang="en-CH" sz="5400">
                <a:latin typeface="Arial" panose="020B0604020202020204" pitchFamily="34" charset="0"/>
                <a:cs typeface="Arial" panose="020B0604020202020204" pitchFamily="34" charset="0"/>
              </a:rPr>
              <a:t> </a:t>
            </a:r>
          </a:p>
        </p:txBody>
      </p:sp>
      <p:sp>
        <p:nvSpPr>
          <p:cNvPr id="5" name="Slide Number Placeholder 4">
            <a:extLst>
              <a:ext uri="{FF2B5EF4-FFF2-40B4-BE49-F238E27FC236}">
                <a16:creationId xmlns:a16="http://schemas.microsoft.com/office/drawing/2014/main" id="{E09015B5-1908-235F-4482-79BB2AE496BF}"/>
              </a:ext>
            </a:extLst>
          </p:cNvPr>
          <p:cNvSpPr>
            <a:spLocks noGrp="1"/>
          </p:cNvSpPr>
          <p:nvPr>
            <p:ph type="sldNum" sz="quarter" idx="4"/>
          </p:nvPr>
        </p:nvSpPr>
        <p:spPr/>
        <p:txBody>
          <a:bodyPr/>
          <a:lstStyle/>
          <a:p>
            <a:r>
              <a:rPr lang="de-CH"/>
              <a:t>Seite </a:t>
            </a:r>
            <a:fld id="{DA46B11B-5CD7-4312-8465-76854B5FEC9C}" type="slidenum">
              <a:rPr lang="de-CH" smtClean="0"/>
              <a:pPr/>
              <a:t>2</a:t>
            </a:fld>
            <a:endParaRPr lang="de-CH"/>
          </a:p>
        </p:txBody>
      </p:sp>
      <p:pic>
        <p:nvPicPr>
          <p:cNvPr id="1026" name="Picture 2" descr="CRISP DM">
            <a:extLst>
              <a:ext uri="{FF2B5EF4-FFF2-40B4-BE49-F238E27FC236}">
                <a16:creationId xmlns:a16="http://schemas.microsoft.com/office/drawing/2014/main" id="{55BA1BAA-E4AB-70F4-46A6-484B3CC25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9158" y="1361139"/>
            <a:ext cx="14255345" cy="116608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00914C-4603-C5A4-D3B0-C7089587EFDB}"/>
              </a:ext>
            </a:extLst>
          </p:cNvPr>
          <p:cNvSpPr txBox="1"/>
          <p:nvPr/>
        </p:nvSpPr>
        <p:spPr>
          <a:xfrm>
            <a:off x="6092758" y="13240597"/>
            <a:ext cx="12198484" cy="369332"/>
          </a:xfrm>
          <a:prstGeom prst="rect">
            <a:avLst/>
          </a:prstGeom>
          <a:noFill/>
        </p:spPr>
        <p:txBody>
          <a:bodyPr wrap="square">
            <a:spAutoFit/>
          </a:bodyPr>
          <a:lstStyle/>
          <a:p>
            <a:pPr algn="ctr"/>
            <a:r>
              <a:rPr lang="en-CH"/>
              <a:t>Quelle: ttps://www.datascience-pm.com/crisp-dm-2/</a:t>
            </a:r>
          </a:p>
        </p:txBody>
      </p:sp>
      <p:sp>
        <p:nvSpPr>
          <p:cNvPr id="6" name="TextBox 5">
            <a:extLst>
              <a:ext uri="{FF2B5EF4-FFF2-40B4-BE49-F238E27FC236}">
                <a16:creationId xmlns:a16="http://schemas.microsoft.com/office/drawing/2014/main" id="{5FA0BB62-3231-AB2A-4859-71305976CE0E}"/>
              </a:ext>
            </a:extLst>
          </p:cNvPr>
          <p:cNvSpPr txBox="1"/>
          <p:nvPr/>
        </p:nvSpPr>
        <p:spPr>
          <a:xfrm>
            <a:off x="3899911" y="2406133"/>
            <a:ext cx="3765176" cy="1077218"/>
          </a:xfrm>
          <a:prstGeom prst="rect">
            <a:avLst/>
          </a:prstGeom>
          <a:noFill/>
        </p:spPr>
        <p:txBody>
          <a:bodyPr wrap="square">
            <a:spAutoFit/>
          </a:bodyPr>
          <a:lstStyle/>
          <a:p>
            <a:pPr algn="r"/>
            <a:r>
              <a:rPr lang="en-GB" sz="3200" b="0" i="0" u="none" strike="noStrike">
                <a:solidFill>
                  <a:srgbClr val="233452"/>
                </a:solidFill>
                <a:effectLst/>
                <a:latin typeface="-apple-system"/>
              </a:rPr>
              <a:t>What does the business need?</a:t>
            </a:r>
            <a:endParaRPr lang="en-CH" sz="3200"/>
          </a:p>
        </p:txBody>
      </p:sp>
      <p:sp>
        <p:nvSpPr>
          <p:cNvPr id="9" name="TextBox 8">
            <a:extLst>
              <a:ext uri="{FF2B5EF4-FFF2-40B4-BE49-F238E27FC236}">
                <a16:creationId xmlns:a16="http://schemas.microsoft.com/office/drawing/2014/main" id="{248539E7-A03F-56D3-A663-47D3D0CC9DFC}"/>
              </a:ext>
            </a:extLst>
          </p:cNvPr>
          <p:cNvSpPr txBox="1"/>
          <p:nvPr/>
        </p:nvSpPr>
        <p:spPr>
          <a:xfrm>
            <a:off x="15176983" y="2085328"/>
            <a:ext cx="5307106" cy="1077218"/>
          </a:xfrm>
          <a:prstGeom prst="rect">
            <a:avLst/>
          </a:prstGeom>
          <a:noFill/>
        </p:spPr>
        <p:txBody>
          <a:bodyPr wrap="square">
            <a:spAutoFit/>
          </a:bodyPr>
          <a:lstStyle/>
          <a:p>
            <a:r>
              <a:rPr lang="en-GB" sz="3200" b="0" i="0" u="none" strike="noStrike">
                <a:solidFill>
                  <a:srgbClr val="233452"/>
                </a:solidFill>
                <a:effectLst/>
                <a:latin typeface="-apple-system"/>
              </a:rPr>
              <a:t>What data do we have / need? Is it clean?</a:t>
            </a:r>
            <a:endParaRPr lang="en-CH" sz="3200"/>
          </a:p>
        </p:txBody>
      </p:sp>
      <p:sp>
        <p:nvSpPr>
          <p:cNvPr id="11" name="TextBox 10">
            <a:extLst>
              <a:ext uri="{FF2B5EF4-FFF2-40B4-BE49-F238E27FC236}">
                <a16:creationId xmlns:a16="http://schemas.microsoft.com/office/drawing/2014/main" id="{E0B411B0-9C94-45D4-ADAC-BAF9DADCB929}"/>
              </a:ext>
            </a:extLst>
          </p:cNvPr>
          <p:cNvSpPr txBox="1"/>
          <p:nvPr/>
        </p:nvSpPr>
        <p:spPr>
          <a:xfrm>
            <a:off x="17276714" y="5482688"/>
            <a:ext cx="4554071" cy="1077218"/>
          </a:xfrm>
          <a:prstGeom prst="rect">
            <a:avLst/>
          </a:prstGeom>
          <a:noFill/>
        </p:spPr>
        <p:txBody>
          <a:bodyPr wrap="square">
            <a:spAutoFit/>
          </a:bodyPr>
          <a:lstStyle/>
          <a:p>
            <a:r>
              <a:rPr lang="en-GB" sz="3200" b="0" i="0" u="none" strike="noStrike">
                <a:solidFill>
                  <a:srgbClr val="233452"/>
                </a:solidFill>
                <a:effectLst/>
                <a:latin typeface="-apple-system"/>
              </a:rPr>
              <a:t>How do we organize the data for modeling?</a:t>
            </a:r>
            <a:endParaRPr lang="en-CH" sz="3200"/>
          </a:p>
        </p:txBody>
      </p:sp>
      <p:sp>
        <p:nvSpPr>
          <p:cNvPr id="13" name="TextBox 12">
            <a:extLst>
              <a:ext uri="{FF2B5EF4-FFF2-40B4-BE49-F238E27FC236}">
                <a16:creationId xmlns:a16="http://schemas.microsoft.com/office/drawing/2014/main" id="{B4D77A81-E930-EDEA-A4B7-10103C09BD77}"/>
              </a:ext>
            </a:extLst>
          </p:cNvPr>
          <p:cNvSpPr txBox="1"/>
          <p:nvPr/>
        </p:nvSpPr>
        <p:spPr>
          <a:xfrm>
            <a:off x="17025704" y="8333678"/>
            <a:ext cx="6418729" cy="1077218"/>
          </a:xfrm>
          <a:prstGeom prst="rect">
            <a:avLst/>
          </a:prstGeom>
          <a:noFill/>
        </p:spPr>
        <p:txBody>
          <a:bodyPr wrap="square">
            <a:spAutoFit/>
          </a:bodyPr>
          <a:lstStyle/>
          <a:p>
            <a:r>
              <a:rPr lang="en-GB" sz="3200" b="0" i="0" u="none" strike="noStrike">
                <a:solidFill>
                  <a:srgbClr val="233452"/>
                </a:solidFill>
                <a:effectLst/>
                <a:latin typeface="-apple-system"/>
              </a:rPr>
              <a:t>What modeling techniques should we apply?</a:t>
            </a:r>
            <a:endParaRPr lang="en-CH" sz="3200"/>
          </a:p>
        </p:txBody>
      </p:sp>
      <p:sp>
        <p:nvSpPr>
          <p:cNvPr id="15" name="TextBox 14">
            <a:extLst>
              <a:ext uri="{FF2B5EF4-FFF2-40B4-BE49-F238E27FC236}">
                <a16:creationId xmlns:a16="http://schemas.microsoft.com/office/drawing/2014/main" id="{7EBF5F8D-B420-9599-0136-B618C32FF8F4}"/>
              </a:ext>
            </a:extLst>
          </p:cNvPr>
          <p:cNvSpPr txBox="1"/>
          <p:nvPr/>
        </p:nvSpPr>
        <p:spPr>
          <a:xfrm>
            <a:off x="14013561" y="11841970"/>
            <a:ext cx="6526306" cy="1077218"/>
          </a:xfrm>
          <a:prstGeom prst="rect">
            <a:avLst/>
          </a:prstGeom>
          <a:noFill/>
        </p:spPr>
        <p:txBody>
          <a:bodyPr wrap="square">
            <a:spAutoFit/>
          </a:bodyPr>
          <a:lstStyle/>
          <a:p>
            <a:r>
              <a:rPr lang="en-GB" sz="3200" b="0" i="0" u="none" strike="noStrike">
                <a:solidFill>
                  <a:srgbClr val="233452"/>
                </a:solidFill>
                <a:effectLst/>
                <a:latin typeface="-apple-system"/>
              </a:rPr>
              <a:t>Which model best meets the business objectives?</a:t>
            </a:r>
            <a:endParaRPr lang="en-CH" sz="3200"/>
          </a:p>
        </p:txBody>
      </p:sp>
      <p:sp>
        <p:nvSpPr>
          <p:cNvPr id="17" name="TextBox 16">
            <a:extLst>
              <a:ext uri="{FF2B5EF4-FFF2-40B4-BE49-F238E27FC236}">
                <a16:creationId xmlns:a16="http://schemas.microsoft.com/office/drawing/2014/main" id="{50EC610E-C1A5-D259-D840-2D273493E5FC}"/>
              </a:ext>
            </a:extLst>
          </p:cNvPr>
          <p:cNvSpPr txBox="1"/>
          <p:nvPr/>
        </p:nvSpPr>
        <p:spPr>
          <a:xfrm>
            <a:off x="1837692" y="6714521"/>
            <a:ext cx="4123764" cy="1077218"/>
          </a:xfrm>
          <a:prstGeom prst="rect">
            <a:avLst/>
          </a:prstGeom>
          <a:noFill/>
        </p:spPr>
        <p:txBody>
          <a:bodyPr wrap="square">
            <a:spAutoFit/>
          </a:bodyPr>
          <a:lstStyle/>
          <a:p>
            <a:pPr algn="r"/>
            <a:r>
              <a:rPr lang="en-GB" sz="3200" b="0" i="0" u="none" strike="noStrike">
                <a:solidFill>
                  <a:srgbClr val="233452"/>
                </a:solidFill>
                <a:effectLst/>
                <a:latin typeface="-apple-system"/>
              </a:rPr>
              <a:t>How do stakeholders access the results?</a:t>
            </a:r>
            <a:endParaRPr lang="en-CH" sz="3200"/>
          </a:p>
        </p:txBody>
      </p:sp>
    </p:spTree>
    <p:extLst>
      <p:ext uri="{BB962C8B-B14F-4D97-AF65-F5344CB8AC3E}">
        <p14:creationId xmlns:p14="http://schemas.microsoft.com/office/powerpoint/2010/main" val="195309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3" grpId="0"/>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9306D-727B-A533-078D-4EFF7CCB0BBD}"/>
              </a:ext>
            </a:extLst>
          </p:cNvPr>
          <p:cNvSpPr>
            <a:spLocks noGrp="1"/>
          </p:cNvSpPr>
          <p:nvPr>
            <p:ph type="dt" sz="half" idx="2"/>
          </p:nvPr>
        </p:nvSpPr>
        <p:spPr/>
        <p:txBody>
          <a:bodyPr/>
          <a:lstStyle/>
          <a:p>
            <a:fld id="{DE042629-1B22-412C-AB3E-D6582210C3CD}" type="datetime4">
              <a:rPr lang="de-CH" noProof="0" smtClean="0"/>
              <a:t>17. November 2022</a:t>
            </a:fld>
            <a:endParaRPr lang="de-CH" noProof="0"/>
          </a:p>
        </p:txBody>
      </p:sp>
      <p:sp>
        <p:nvSpPr>
          <p:cNvPr id="4" name="Title 3">
            <a:extLst>
              <a:ext uri="{FF2B5EF4-FFF2-40B4-BE49-F238E27FC236}">
                <a16:creationId xmlns:a16="http://schemas.microsoft.com/office/drawing/2014/main" id="{2B5D44B3-DD9F-5CD0-A8E1-F885BA3614EF}"/>
              </a:ext>
            </a:extLst>
          </p:cNvPr>
          <p:cNvSpPr>
            <a:spLocks noGrp="1"/>
          </p:cNvSpPr>
          <p:nvPr>
            <p:ph type="title"/>
          </p:nvPr>
        </p:nvSpPr>
        <p:spPr>
          <a:xfrm>
            <a:off x="248507" y="274152"/>
            <a:ext cx="22380916" cy="593101"/>
          </a:xfrm>
        </p:spPr>
        <p:txBody>
          <a:bodyPr/>
          <a:lstStyle/>
          <a:p>
            <a:r>
              <a:rPr lang="en-CH" sz="5400">
                <a:latin typeface="Arial" panose="020B0604020202020204" pitchFamily="34" charset="0"/>
                <a:cs typeface="Arial" panose="020B0604020202020204" pitchFamily="34" charset="0"/>
              </a:rPr>
              <a:t>Project Format: Enquiry Based Learning</a:t>
            </a:r>
          </a:p>
        </p:txBody>
      </p:sp>
      <p:sp>
        <p:nvSpPr>
          <p:cNvPr id="5" name="Slide Number Placeholder 4">
            <a:extLst>
              <a:ext uri="{FF2B5EF4-FFF2-40B4-BE49-F238E27FC236}">
                <a16:creationId xmlns:a16="http://schemas.microsoft.com/office/drawing/2014/main" id="{E09015B5-1908-235F-4482-79BB2AE496BF}"/>
              </a:ext>
            </a:extLst>
          </p:cNvPr>
          <p:cNvSpPr>
            <a:spLocks noGrp="1"/>
          </p:cNvSpPr>
          <p:nvPr>
            <p:ph type="sldNum" sz="quarter" idx="4"/>
          </p:nvPr>
        </p:nvSpPr>
        <p:spPr/>
        <p:txBody>
          <a:bodyPr/>
          <a:lstStyle/>
          <a:p>
            <a:r>
              <a:rPr lang="de-CH"/>
              <a:t>Seite </a:t>
            </a:r>
            <a:fld id="{DA46B11B-5CD7-4312-8465-76854B5FEC9C}" type="slidenum">
              <a:rPr lang="de-CH" smtClean="0"/>
              <a:pPr/>
              <a:t>3</a:t>
            </a:fld>
            <a:endParaRPr lang="de-CH"/>
          </a:p>
        </p:txBody>
      </p:sp>
      <p:pic>
        <p:nvPicPr>
          <p:cNvPr id="3" name="Picture 2">
            <a:extLst>
              <a:ext uri="{FF2B5EF4-FFF2-40B4-BE49-F238E27FC236}">
                <a16:creationId xmlns:a16="http://schemas.microsoft.com/office/drawing/2014/main" id="{4A99CF5A-D0E6-6E08-6C3A-4FC471348E4C}"/>
              </a:ext>
            </a:extLst>
          </p:cNvPr>
          <p:cNvPicPr>
            <a:picLocks noChangeAspect="1"/>
          </p:cNvPicPr>
          <p:nvPr/>
        </p:nvPicPr>
        <p:blipFill>
          <a:blip r:embed="rId2"/>
          <a:stretch>
            <a:fillRect/>
          </a:stretch>
        </p:blipFill>
        <p:spPr>
          <a:xfrm>
            <a:off x="3887955" y="927209"/>
            <a:ext cx="17060276" cy="11757936"/>
          </a:xfrm>
          <a:prstGeom prst="rect">
            <a:avLst/>
          </a:prstGeom>
        </p:spPr>
      </p:pic>
      <p:sp>
        <p:nvSpPr>
          <p:cNvPr id="6" name="Frame 5">
            <a:extLst>
              <a:ext uri="{FF2B5EF4-FFF2-40B4-BE49-F238E27FC236}">
                <a16:creationId xmlns:a16="http://schemas.microsoft.com/office/drawing/2014/main" id="{470565CC-4E08-38E0-71D0-FD0F70B98736}"/>
              </a:ext>
            </a:extLst>
          </p:cNvPr>
          <p:cNvSpPr/>
          <p:nvPr/>
        </p:nvSpPr>
        <p:spPr>
          <a:xfrm>
            <a:off x="7243482" y="3263153"/>
            <a:ext cx="4195483" cy="2008094"/>
          </a:xfrm>
          <a:prstGeom prst="frame">
            <a:avLst>
              <a:gd name="adj1" fmla="val 357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7" name="TextBox 6">
            <a:extLst>
              <a:ext uri="{FF2B5EF4-FFF2-40B4-BE49-F238E27FC236}">
                <a16:creationId xmlns:a16="http://schemas.microsoft.com/office/drawing/2014/main" id="{76B4944B-3051-9DD2-5EC5-A1787FD0B0C9}"/>
              </a:ext>
            </a:extLst>
          </p:cNvPr>
          <p:cNvSpPr txBox="1"/>
          <p:nvPr/>
        </p:nvSpPr>
        <p:spPr>
          <a:xfrm>
            <a:off x="2982427" y="3627501"/>
            <a:ext cx="4092390" cy="1384995"/>
          </a:xfrm>
          <a:prstGeom prst="rect">
            <a:avLst/>
          </a:prstGeom>
          <a:noFill/>
        </p:spPr>
        <p:txBody>
          <a:bodyPr wrap="square" rtlCol="0">
            <a:spAutoFit/>
          </a:bodyPr>
          <a:lstStyle/>
          <a:p>
            <a:pPr algn="r"/>
            <a:r>
              <a:rPr lang="en-CH" sz="2800">
                <a:latin typeface="Arial" panose="020B0604020202020204" pitchFamily="34" charset="0"/>
                <a:cs typeface="Arial" panose="020B0604020202020204" pitchFamily="34" charset="0"/>
              </a:rPr>
              <a:t>17.11.2022</a:t>
            </a:r>
          </a:p>
          <a:p>
            <a:pPr algn="r"/>
            <a:r>
              <a:rPr lang="en-CH" sz="2800">
                <a:latin typeface="Arial" panose="020B0604020202020204" pitchFamily="34" charset="0"/>
                <a:cs typeface="Arial" panose="020B0604020202020204" pitchFamily="34" charset="0"/>
              </a:rPr>
              <a:t>Week 1</a:t>
            </a:r>
          </a:p>
          <a:p>
            <a:pPr algn="r"/>
            <a:r>
              <a:rPr lang="en-CH" sz="2800">
                <a:latin typeface="Arial" panose="020B0604020202020204" pitchFamily="34" charset="0"/>
                <a:cs typeface="Arial" panose="020B0604020202020204" pitchFamily="34" charset="0"/>
              </a:rPr>
              <a:t>Business Understanding</a:t>
            </a:r>
          </a:p>
        </p:txBody>
      </p:sp>
      <p:sp>
        <p:nvSpPr>
          <p:cNvPr id="8" name="Frame 7">
            <a:extLst>
              <a:ext uri="{FF2B5EF4-FFF2-40B4-BE49-F238E27FC236}">
                <a16:creationId xmlns:a16="http://schemas.microsoft.com/office/drawing/2014/main" id="{9C2DF25A-C2F6-6AC9-31C9-1DECEF0A3B26}"/>
              </a:ext>
            </a:extLst>
          </p:cNvPr>
          <p:cNvSpPr/>
          <p:nvPr/>
        </p:nvSpPr>
        <p:spPr>
          <a:xfrm>
            <a:off x="12696750" y="3397623"/>
            <a:ext cx="4694779" cy="1844753"/>
          </a:xfrm>
          <a:prstGeom prst="frame">
            <a:avLst>
              <a:gd name="adj1" fmla="val 357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9" name="TextBox 8">
            <a:extLst>
              <a:ext uri="{FF2B5EF4-FFF2-40B4-BE49-F238E27FC236}">
                <a16:creationId xmlns:a16="http://schemas.microsoft.com/office/drawing/2014/main" id="{45D8CC12-CF59-EEC6-36EC-AB3406B0C25E}"/>
              </a:ext>
            </a:extLst>
          </p:cNvPr>
          <p:cNvSpPr txBox="1"/>
          <p:nvPr/>
        </p:nvSpPr>
        <p:spPr>
          <a:xfrm>
            <a:off x="17397839" y="3426494"/>
            <a:ext cx="6224161" cy="1815882"/>
          </a:xfrm>
          <a:prstGeom prst="rect">
            <a:avLst/>
          </a:prstGeom>
          <a:noFill/>
        </p:spPr>
        <p:txBody>
          <a:bodyPr wrap="square" rtlCol="0">
            <a:spAutoFit/>
          </a:bodyPr>
          <a:lstStyle/>
          <a:p>
            <a:r>
              <a:rPr lang="en-CH" sz="2800">
                <a:latin typeface="Arial" panose="020B0604020202020204" pitchFamily="34" charset="0"/>
                <a:cs typeface="Arial" panose="020B0604020202020204" pitchFamily="34" charset="0"/>
              </a:rPr>
              <a:t>17.11.2022</a:t>
            </a:r>
          </a:p>
          <a:p>
            <a:r>
              <a:rPr lang="en-CH" sz="2800">
                <a:latin typeface="Arial" panose="020B0604020202020204" pitchFamily="34" charset="0"/>
                <a:cs typeface="Arial" panose="020B0604020202020204" pitchFamily="34" charset="0"/>
              </a:rPr>
              <a:t>Week 1</a:t>
            </a:r>
          </a:p>
          <a:p>
            <a:endParaRPr lang="en-CH" sz="2800">
              <a:latin typeface="Arial" panose="020B0604020202020204" pitchFamily="34" charset="0"/>
              <a:cs typeface="Arial" panose="020B0604020202020204" pitchFamily="34" charset="0"/>
            </a:endParaRPr>
          </a:p>
          <a:p>
            <a:r>
              <a:rPr lang="en-CH" sz="2800">
                <a:latin typeface="Arial" panose="020B0604020202020204" pitchFamily="34" charset="0"/>
                <a:cs typeface="Arial" panose="020B0604020202020204" pitchFamily="34" charset="0"/>
              </a:rPr>
              <a:t>Data Understanding and Preparation.</a:t>
            </a:r>
          </a:p>
        </p:txBody>
      </p:sp>
      <p:sp>
        <p:nvSpPr>
          <p:cNvPr id="10" name="Frame 9">
            <a:extLst>
              <a:ext uri="{FF2B5EF4-FFF2-40B4-BE49-F238E27FC236}">
                <a16:creationId xmlns:a16="http://schemas.microsoft.com/office/drawing/2014/main" id="{E535EABF-B378-4D73-5FD6-994CD3EFFB5A}"/>
              </a:ext>
            </a:extLst>
          </p:cNvPr>
          <p:cNvSpPr/>
          <p:nvPr/>
        </p:nvSpPr>
        <p:spPr>
          <a:xfrm>
            <a:off x="11438965" y="5242377"/>
            <a:ext cx="8697290" cy="5210470"/>
          </a:xfrm>
          <a:prstGeom prst="frame">
            <a:avLst>
              <a:gd name="adj1" fmla="val 139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11" name="TextBox 10">
            <a:extLst>
              <a:ext uri="{FF2B5EF4-FFF2-40B4-BE49-F238E27FC236}">
                <a16:creationId xmlns:a16="http://schemas.microsoft.com/office/drawing/2014/main" id="{F1B1AA85-4C70-FA16-9796-57B8D2D8DBB9}"/>
              </a:ext>
            </a:extLst>
          </p:cNvPr>
          <p:cNvSpPr txBox="1"/>
          <p:nvPr/>
        </p:nvSpPr>
        <p:spPr>
          <a:xfrm>
            <a:off x="20330819" y="7030747"/>
            <a:ext cx="3597693" cy="2246769"/>
          </a:xfrm>
          <a:prstGeom prst="rect">
            <a:avLst/>
          </a:prstGeom>
          <a:noFill/>
        </p:spPr>
        <p:txBody>
          <a:bodyPr wrap="square" rtlCol="0">
            <a:spAutoFit/>
          </a:bodyPr>
          <a:lstStyle/>
          <a:p>
            <a:r>
              <a:rPr lang="en-CH" sz="2800">
                <a:latin typeface="Arial" panose="020B0604020202020204" pitchFamily="34" charset="0"/>
                <a:cs typeface="Arial" panose="020B0604020202020204" pitchFamily="34" charset="0"/>
              </a:rPr>
              <a:t>17-24.11.2022</a:t>
            </a:r>
          </a:p>
          <a:p>
            <a:r>
              <a:rPr lang="en-CH" sz="2800">
                <a:latin typeface="Arial" panose="020B0604020202020204" pitchFamily="34" charset="0"/>
                <a:cs typeface="Arial" panose="020B0604020202020204" pitchFamily="34" charset="0"/>
              </a:rPr>
              <a:t>Week 1-2</a:t>
            </a:r>
          </a:p>
          <a:p>
            <a:endParaRPr lang="en-CH" sz="2800">
              <a:latin typeface="Arial" panose="020B0604020202020204" pitchFamily="34" charset="0"/>
              <a:cs typeface="Arial" panose="020B0604020202020204" pitchFamily="34" charset="0"/>
            </a:endParaRPr>
          </a:p>
          <a:p>
            <a:r>
              <a:rPr lang="en-CH" sz="2800">
                <a:latin typeface="Arial" panose="020B0604020202020204" pitchFamily="34" charset="0"/>
                <a:cs typeface="Arial" panose="020B0604020202020204" pitchFamily="34" charset="0"/>
              </a:rPr>
              <a:t>Modelling and Evaluation</a:t>
            </a:r>
          </a:p>
        </p:txBody>
      </p:sp>
      <p:sp>
        <p:nvSpPr>
          <p:cNvPr id="12" name="Frame 11">
            <a:extLst>
              <a:ext uri="{FF2B5EF4-FFF2-40B4-BE49-F238E27FC236}">
                <a16:creationId xmlns:a16="http://schemas.microsoft.com/office/drawing/2014/main" id="{BF2B87C7-77AE-B5C6-658A-80C005182599}"/>
              </a:ext>
            </a:extLst>
          </p:cNvPr>
          <p:cNvSpPr/>
          <p:nvPr/>
        </p:nvSpPr>
        <p:spPr>
          <a:xfrm>
            <a:off x="6147881" y="6843565"/>
            <a:ext cx="5291084" cy="2008094"/>
          </a:xfrm>
          <a:prstGeom prst="frame">
            <a:avLst>
              <a:gd name="adj1" fmla="val 208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13" name="TextBox 12">
            <a:extLst>
              <a:ext uri="{FF2B5EF4-FFF2-40B4-BE49-F238E27FC236}">
                <a16:creationId xmlns:a16="http://schemas.microsoft.com/office/drawing/2014/main" id="{BCF2E0CE-B6AB-AB40-487D-2511FA302614}"/>
              </a:ext>
            </a:extLst>
          </p:cNvPr>
          <p:cNvSpPr txBox="1"/>
          <p:nvPr/>
        </p:nvSpPr>
        <p:spPr>
          <a:xfrm>
            <a:off x="2231273" y="7080246"/>
            <a:ext cx="3722044" cy="1384995"/>
          </a:xfrm>
          <a:prstGeom prst="rect">
            <a:avLst/>
          </a:prstGeom>
          <a:noFill/>
        </p:spPr>
        <p:txBody>
          <a:bodyPr wrap="square" rtlCol="0">
            <a:spAutoFit/>
          </a:bodyPr>
          <a:lstStyle/>
          <a:p>
            <a:pPr algn="r"/>
            <a:r>
              <a:rPr lang="en-CH" sz="2800">
                <a:latin typeface="Arial" panose="020B0604020202020204" pitchFamily="34" charset="0"/>
                <a:cs typeface="Arial" panose="020B0604020202020204" pitchFamily="34" charset="0"/>
              </a:rPr>
              <a:t>1.12.2022</a:t>
            </a:r>
          </a:p>
          <a:p>
            <a:pPr algn="r"/>
            <a:r>
              <a:rPr lang="en-CH" sz="2800">
                <a:latin typeface="Arial" panose="020B0604020202020204" pitchFamily="34" charset="0"/>
                <a:cs typeface="Arial" panose="020B0604020202020204" pitchFamily="34" charset="0"/>
              </a:rPr>
              <a:t>Week 3</a:t>
            </a:r>
          </a:p>
          <a:p>
            <a:pPr algn="r"/>
            <a:r>
              <a:rPr lang="en-CH" sz="2800">
                <a:latin typeface="Arial" panose="020B0604020202020204" pitchFamily="34" charset="0"/>
                <a:cs typeface="Arial" panose="020B0604020202020204" pitchFamily="34" charset="0"/>
              </a:rPr>
              <a:t>Deployment </a:t>
            </a:r>
          </a:p>
        </p:txBody>
      </p:sp>
    </p:spTree>
    <p:extLst>
      <p:ext uri="{BB962C8B-B14F-4D97-AF65-F5344CB8AC3E}">
        <p14:creationId xmlns:p14="http://schemas.microsoft.com/office/powerpoint/2010/main" val="193685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9306D-727B-A533-078D-4EFF7CCB0BBD}"/>
              </a:ext>
            </a:extLst>
          </p:cNvPr>
          <p:cNvSpPr>
            <a:spLocks noGrp="1"/>
          </p:cNvSpPr>
          <p:nvPr>
            <p:ph type="dt" sz="half" idx="2"/>
          </p:nvPr>
        </p:nvSpPr>
        <p:spPr/>
        <p:txBody>
          <a:bodyPr/>
          <a:lstStyle/>
          <a:p>
            <a:fld id="{DE042629-1B22-412C-AB3E-D6582210C3CD}" type="datetime4">
              <a:rPr lang="de-CH" noProof="0" smtClean="0"/>
              <a:t>17. November 2022</a:t>
            </a:fld>
            <a:endParaRPr lang="de-CH" noProof="0"/>
          </a:p>
        </p:txBody>
      </p:sp>
      <p:sp>
        <p:nvSpPr>
          <p:cNvPr id="3" name="Content Placeholder 2">
            <a:extLst>
              <a:ext uri="{FF2B5EF4-FFF2-40B4-BE49-F238E27FC236}">
                <a16:creationId xmlns:a16="http://schemas.microsoft.com/office/drawing/2014/main" id="{7FAC5515-3617-E1C8-7608-4C5E8234F5D2}"/>
              </a:ext>
            </a:extLst>
          </p:cNvPr>
          <p:cNvSpPr>
            <a:spLocks noGrp="1"/>
          </p:cNvSpPr>
          <p:nvPr>
            <p:ph sz="quarter" idx="10"/>
          </p:nvPr>
        </p:nvSpPr>
        <p:spPr/>
        <p:txBody>
          <a:bodyPr/>
          <a:lstStyle/>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Work in groups of 2</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Everything is allowed (google search, overflow, discussing with your peers, asking questions, etc.)</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Decision must be met by YOUR GROUP.</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There is NO wrong decision. It all depends on the rese</a:t>
            </a:r>
            <a:r>
              <a:rPr lang="en-GB" sz="4000">
                <a:latin typeface="Arial" panose="020B0604020202020204" pitchFamily="34" charset="0"/>
                <a:cs typeface="Arial" panose="020B0604020202020204" pitchFamily="34" charset="0"/>
              </a:rPr>
              <a:t>ar</a:t>
            </a:r>
            <a:r>
              <a:rPr lang="en-CH" sz="4000">
                <a:latin typeface="Arial" panose="020B0604020202020204" pitchFamily="34" charset="0"/>
                <a:cs typeface="Arial" panose="020B0604020202020204" pitchFamily="34" charset="0"/>
              </a:rPr>
              <a:t>ch question you want to ask.</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You can continue home  work on the project (you should really)</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Presentation is important. Prepare for it.</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Each group must produce its own output!</a:t>
            </a:r>
          </a:p>
        </p:txBody>
      </p:sp>
      <p:sp>
        <p:nvSpPr>
          <p:cNvPr id="4" name="Title 3">
            <a:extLst>
              <a:ext uri="{FF2B5EF4-FFF2-40B4-BE49-F238E27FC236}">
                <a16:creationId xmlns:a16="http://schemas.microsoft.com/office/drawing/2014/main" id="{2B5D44B3-DD9F-5CD0-A8E1-F885BA3614EF}"/>
              </a:ext>
            </a:extLst>
          </p:cNvPr>
          <p:cNvSpPr>
            <a:spLocks noGrp="1"/>
          </p:cNvSpPr>
          <p:nvPr>
            <p:ph type="title"/>
          </p:nvPr>
        </p:nvSpPr>
        <p:spPr/>
        <p:txBody>
          <a:bodyPr/>
          <a:lstStyle/>
          <a:p>
            <a:r>
              <a:rPr lang="en-CH" sz="6000">
                <a:latin typeface="Arial" panose="020B0604020202020204" pitchFamily="34" charset="0"/>
                <a:cs typeface="Arial" panose="020B0604020202020204" pitchFamily="34" charset="0"/>
              </a:rPr>
              <a:t>Project Rules</a:t>
            </a:r>
          </a:p>
        </p:txBody>
      </p:sp>
      <p:sp>
        <p:nvSpPr>
          <p:cNvPr id="5" name="Slide Number Placeholder 4">
            <a:extLst>
              <a:ext uri="{FF2B5EF4-FFF2-40B4-BE49-F238E27FC236}">
                <a16:creationId xmlns:a16="http://schemas.microsoft.com/office/drawing/2014/main" id="{E09015B5-1908-235F-4482-79BB2AE496BF}"/>
              </a:ext>
            </a:extLst>
          </p:cNvPr>
          <p:cNvSpPr>
            <a:spLocks noGrp="1"/>
          </p:cNvSpPr>
          <p:nvPr>
            <p:ph type="sldNum" sz="quarter" idx="4"/>
          </p:nvPr>
        </p:nvSpPr>
        <p:spPr/>
        <p:txBody>
          <a:bodyPr/>
          <a:lstStyle/>
          <a:p>
            <a:r>
              <a:rPr lang="de-CH"/>
              <a:t>Seite </a:t>
            </a:r>
            <a:fld id="{DA46B11B-5CD7-4312-8465-76854B5FEC9C}" type="slidenum">
              <a:rPr lang="de-CH" smtClean="0"/>
              <a:pPr/>
              <a:t>4</a:t>
            </a:fld>
            <a:endParaRPr lang="de-CH"/>
          </a:p>
        </p:txBody>
      </p:sp>
    </p:spTree>
    <p:extLst>
      <p:ext uri="{BB962C8B-B14F-4D97-AF65-F5344CB8AC3E}">
        <p14:creationId xmlns:p14="http://schemas.microsoft.com/office/powerpoint/2010/main" val="438141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9306D-727B-A533-078D-4EFF7CCB0BBD}"/>
              </a:ext>
            </a:extLst>
          </p:cNvPr>
          <p:cNvSpPr>
            <a:spLocks noGrp="1"/>
          </p:cNvSpPr>
          <p:nvPr>
            <p:ph type="dt" sz="half" idx="2"/>
          </p:nvPr>
        </p:nvSpPr>
        <p:spPr/>
        <p:txBody>
          <a:bodyPr/>
          <a:lstStyle/>
          <a:p>
            <a:fld id="{DE042629-1B22-412C-AB3E-D6582210C3CD}" type="datetime4">
              <a:rPr lang="de-CH" noProof="0" smtClean="0"/>
              <a:t>17. November 2022</a:t>
            </a:fld>
            <a:endParaRPr lang="de-CH" noProof="0"/>
          </a:p>
        </p:txBody>
      </p:sp>
      <p:sp>
        <p:nvSpPr>
          <p:cNvPr id="3" name="Content Placeholder 2">
            <a:extLst>
              <a:ext uri="{FF2B5EF4-FFF2-40B4-BE49-F238E27FC236}">
                <a16:creationId xmlns:a16="http://schemas.microsoft.com/office/drawing/2014/main" id="{7FAC5515-3617-E1C8-7608-4C5E8234F5D2}"/>
              </a:ext>
            </a:extLst>
          </p:cNvPr>
          <p:cNvSpPr>
            <a:spLocks noGrp="1"/>
          </p:cNvSpPr>
          <p:nvPr>
            <p:ph sz="quarter" idx="10"/>
          </p:nvPr>
        </p:nvSpPr>
        <p:spPr>
          <a:xfrm>
            <a:off x="1003300" y="3145412"/>
            <a:ext cx="22380918" cy="8702675"/>
          </a:xfrm>
        </p:spPr>
        <p:txBody>
          <a:bodyPr/>
          <a:lstStyle/>
          <a:p>
            <a:pPr marL="514350" indent="-514350">
              <a:buFont typeface="+mj-lt"/>
              <a:buAutoNum type="arabicPeriod"/>
            </a:pPr>
            <a:r>
              <a:rPr lang="en-CH" sz="4000"/>
              <a:t>Research question formulation and teamwork (20%)</a:t>
            </a:r>
          </a:p>
          <a:p>
            <a:pPr marL="514350" indent="-514350">
              <a:buFont typeface="+mj-lt"/>
              <a:buAutoNum type="arabicPeriod"/>
            </a:pPr>
            <a:r>
              <a:rPr lang="en-CH" sz="4000"/>
              <a:t>Jupyter notebook (or Python script) for data preparation and analysis (20%)</a:t>
            </a:r>
          </a:p>
          <a:p>
            <a:pPr marL="514350" indent="-514350">
              <a:buFont typeface="+mj-lt"/>
              <a:buAutoNum type="arabicPeriod"/>
            </a:pPr>
            <a:r>
              <a:rPr lang="en-CH" sz="4000"/>
              <a:t>Jupyter notebook (or Python script) for modelling and evaluation (20%)</a:t>
            </a:r>
          </a:p>
          <a:p>
            <a:pPr marL="514350" indent="-514350">
              <a:buFont typeface="+mj-lt"/>
              <a:buAutoNum type="arabicPeriod"/>
            </a:pPr>
            <a:r>
              <a:rPr lang="en-CH" sz="4000"/>
              <a:t>Presentation about the results (40%)</a:t>
            </a:r>
          </a:p>
          <a:p>
            <a:pPr marL="514350" indent="-514350">
              <a:buFont typeface="+mj-lt"/>
              <a:buAutoNum type="arabicPeriod"/>
            </a:pPr>
            <a:endParaRPr lang="en-CH" sz="4000"/>
          </a:p>
          <a:p>
            <a:r>
              <a:rPr lang="en-CH" sz="4000"/>
              <a:t>Things that will make us like your work </a:t>
            </a:r>
            <a:r>
              <a:rPr lang="en-CH" sz="4000" b="1"/>
              <a:t>even</a:t>
            </a:r>
            <a:r>
              <a:rPr lang="en-CH" sz="4000"/>
              <a:t> more:</a:t>
            </a:r>
          </a:p>
          <a:p>
            <a:pPr marL="742950" indent="-742950">
              <a:buFont typeface="+mj-lt"/>
              <a:buAutoNum type="arabicPeriod"/>
            </a:pPr>
            <a:r>
              <a:rPr lang="en-CH" sz="4000"/>
              <a:t>A complete GitHub repository with good documentation of the project that you would be proud to show your future employer.</a:t>
            </a:r>
          </a:p>
          <a:p>
            <a:pPr marL="742950" indent="-742950">
              <a:buFont typeface="+mj-lt"/>
              <a:buAutoNum type="arabicPeriod"/>
            </a:pPr>
            <a:r>
              <a:rPr lang="en-CH" sz="4000"/>
              <a:t>A well done overfitting analysis of the models you have trained.</a:t>
            </a:r>
          </a:p>
        </p:txBody>
      </p:sp>
      <p:sp>
        <p:nvSpPr>
          <p:cNvPr id="4" name="Title 3">
            <a:extLst>
              <a:ext uri="{FF2B5EF4-FFF2-40B4-BE49-F238E27FC236}">
                <a16:creationId xmlns:a16="http://schemas.microsoft.com/office/drawing/2014/main" id="{2B5D44B3-DD9F-5CD0-A8E1-F885BA3614EF}"/>
              </a:ext>
            </a:extLst>
          </p:cNvPr>
          <p:cNvSpPr>
            <a:spLocks noGrp="1"/>
          </p:cNvSpPr>
          <p:nvPr>
            <p:ph type="title"/>
          </p:nvPr>
        </p:nvSpPr>
        <p:spPr>
          <a:xfrm>
            <a:off x="1003300" y="1219201"/>
            <a:ext cx="22380916" cy="735040"/>
          </a:xfrm>
        </p:spPr>
        <p:txBody>
          <a:bodyPr/>
          <a:lstStyle/>
          <a:p>
            <a:r>
              <a:rPr lang="en-CH" sz="5400">
                <a:latin typeface="Arial" panose="020B0604020202020204" pitchFamily="34" charset="0"/>
                <a:cs typeface="Arial" panose="020B0604020202020204" pitchFamily="34" charset="0"/>
              </a:rPr>
              <a:t>Project Deliverables and % of evaluation</a:t>
            </a:r>
          </a:p>
        </p:txBody>
      </p:sp>
      <p:sp>
        <p:nvSpPr>
          <p:cNvPr id="5" name="Slide Number Placeholder 4">
            <a:extLst>
              <a:ext uri="{FF2B5EF4-FFF2-40B4-BE49-F238E27FC236}">
                <a16:creationId xmlns:a16="http://schemas.microsoft.com/office/drawing/2014/main" id="{E09015B5-1908-235F-4482-79BB2AE496BF}"/>
              </a:ext>
            </a:extLst>
          </p:cNvPr>
          <p:cNvSpPr>
            <a:spLocks noGrp="1"/>
          </p:cNvSpPr>
          <p:nvPr>
            <p:ph type="sldNum" sz="quarter" idx="4"/>
          </p:nvPr>
        </p:nvSpPr>
        <p:spPr/>
        <p:txBody>
          <a:bodyPr/>
          <a:lstStyle/>
          <a:p>
            <a:r>
              <a:rPr lang="de-CH"/>
              <a:t>Seite </a:t>
            </a:r>
            <a:fld id="{DA46B11B-5CD7-4312-8465-76854B5FEC9C}" type="slidenum">
              <a:rPr lang="de-CH" smtClean="0"/>
              <a:pPr/>
              <a:t>5</a:t>
            </a:fld>
            <a:endParaRPr lang="de-CH"/>
          </a:p>
        </p:txBody>
      </p:sp>
    </p:spTree>
    <p:extLst>
      <p:ext uri="{BB962C8B-B14F-4D97-AF65-F5344CB8AC3E}">
        <p14:creationId xmlns:p14="http://schemas.microsoft.com/office/powerpoint/2010/main" val="392366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E7DB-1130-2BE5-7E5B-F0BAD14E7859}"/>
              </a:ext>
            </a:extLst>
          </p:cNvPr>
          <p:cNvSpPr>
            <a:spLocks noGrp="1"/>
          </p:cNvSpPr>
          <p:nvPr>
            <p:ph type="ctrTitle"/>
          </p:nvPr>
        </p:nvSpPr>
        <p:spPr>
          <a:xfrm>
            <a:off x="1005174" y="3899916"/>
            <a:ext cx="11186826" cy="1883664"/>
          </a:xfrm>
        </p:spPr>
        <p:txBody>
          <a:bodyPr/>
          <a:lstStyle/>
          <a:p>
            <a:r>
              <a:rPr lang="en-CH" sz="11500">
                <a:latin typeface="Arial" panose="020B0604020202020204" pitchFamily="34" charset="0"/>
                <a:cs typeface="Arial" panose="020B0604020202020204" pitchFamily="34" charset="0"/>
              </a:rPr>
              <a:t>The Problem</a:t>
            </a:r>
          </a:p>
        </p:txBody>
      </p:sp>
      <p:sp>
        <p:nvSpPr>
          <p:cNvPr id="5" name="Date Placeholder 4">
            <a:extLst>
              <a:ext uri="{FF2B5EF4-FFF2-40B4-BE49-F238E27FC236}">
                <a16:creationId xmlns:a16="http://schemas.microsoft.com/office/drawing/2014/main" id="{BF9D0622-BFE0-1101-485F-585F6C9F1C51}"/>
              </a:ext>
            </a:extLst>
          </p:cNvPr>
          <p:cNvSpPr>
            <a:spLocks noGrp="1"/>
          </p:cNvSpPr>
          <p:nvPr>
            <p:ph type="dt" sz="half" idx="2"/>
          </p:nvPr>
        </p:nvSpPr>
        <p:spPr/>
        <p:txBody>
          <a:bodyPr/>
          <a:lstStyle/>
          <a:p>
            <a:fld id="{B7B5D7FF-C388-42E5-80B9-3757EA34870B}" type="datetime4">
              <a:rPr lang="de-CH" smtClean="0"/>
              <a:t>17. November 2022</a:t>
            </a:fld>
            <a:endParaRPr lang="en-US"/>
          </a:p>
        </p:txBody>
      </p:sp>
      <p:sp>
        <p:nvSpPr>
          <p:cNvPr id="6" name="Slide Number Placeholder 5">
            <a:extLst>
              <a:ext uri="{FF2B5EF4-FFF2-40B4-BE49-F238E27FC236}">
                <a16:creationId xmlns:a16="http://schemas.microsoft.com/office/drawing/2014/main" id="{4D6B17C8-275C-F12C-54AA-1C0B50BD3FD6}"/>
              </a:ext>
            </a:extLst>
          </p:cNvPr>
          <p:cNvSpPr>
            <a:spLocks noGrp="1"/>
          </p:cNvSpPr>
          <p:nvPr>
            <p:ph type="sldNum" sz="quarter" idx="4"/>
          </p:nvPr>
        </p:nvSpPr>
        <p:spPr/>
        <p:txBody>
          <a:bodyPr/>
          <a:lstStyle/>
          <a:p>
            <a:r>
              <a:rPr lang="de-CH"/>
              <a:t>Seite </a:t>
            </a:r>
            <a:fld id="{DA46B11B-5CD7-4312-8465-76854B5FEC9C}" type="slidenum">
              <a:rPr lang="de-CH" smtClean="0"/>
              <a:pPr/>
              <a:t>6</a:t>
            </a:fld>
            <a:endParaRPr lang="de-CH"/>
          </a:p>
        </p:txBody>
      </p:sp>
    </p:spTree>
    <p:extLst>
      <p:ext uri="{BB962C8B-B14F-4D97-AF65-F5344CB8AC3E}">
        <p14:creationId xmlns:p14="http://schemas.microsoft.com/office/powerpoint/2010/main" val="2087590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D2E527-F5FE-A0F8-2FEA-BBF23E252A50}"/>
              </a:ext>
            </a:extLst>
          </p:cNvPr>
          <p:cNvSpPr>
            <a:spLocks noGrp="1"/>
          </p:cNvSpPr>
          <p:nvPr>
            <p:ph type="dt" sz="half" idx="2"/>
          </p:nvPr>
        </p:nvSpPr>
        <p:spPr/>
        <p:txBody>
          <a:bodyPr/>
          <a:lstStyle/>
          <a:p>
            <a:fld id="{DE042629-1B22-412C-AB3E-D6582210C3CD}" type="datetime4">
              <a:rPr lang="de-CH" noProof="0" smtClean="0"/>
              <a:t>17. November 2022</a:t>
            </a:fld>
            <a:endParaRPr lang="de-CH" noProof="0"/>
          </a:p>
        </p:txBody>
      </p:sp>
      <p:sp>
        <p:nvSpPr>
          <p:cNvPr id="3" name="Content Placeholder 2">
            <a:extLst>
              <a:ext uri="{FF2B5EF4-FFF2-40B4-BE49-F238E27FC236}">
                <a16:creationId xmlns:a16="http://schemas.microsoft.com/office/drawing/2014/main" id="{3AFCF3DD-9AF5-0EAF-A9A6-4B85F55C6101}"/>
              </a:ext>
            </a:extLst>
          </p:cNvPr>
          <p:cNvSpPr>
            <a:spLocks noGrp="1"/>
          </p:cNvSpPr>
          <p:nvPr>
            <p:ph sz="quarter" idx="10"/>
          </p:nvPr>
        </p:nvSpPr>
        <p:spPr>
          <a:xfrm>
            <a:off x="1001540" y="2968355"/>
            <a:ext cx="22380918" cy="8702675"/>
          </a:xfrm>
        </p:spPr>
        <p:txBody>
          <a:bodyPr/>
          <a:lstStyle/>
          <a:p>
            <a:pPr algn="ctr"/>
            <a:r>
              <a:rPr lang="en-CH" sz="5400">
                <a:latin typeface="Arial" panose="020B0604020202020204" pitchFamily="34" charset="0"/>
                <a:cs typeface="Arial" panose="020B0604020202020204" pitchFamily="34" charset="0"/>
              </a:rPr>
              <a:t>You work in a hospital as data scientist. In biopsyies* from patients they want to identify if there is tumor tissue. To do this they take enlarged images of samples and ask you to build software that will tell with high accuracy (hint: what is high?), if there is tumor tissue in large 5000px x 5000px images.</a:t>
            </a:r>
          </a:p>
          <a:p>
            <a:pPr algn="ctr"/>
            <a:endParaRPr lang="en-CH" sz="5400">
              <a:latin typeface="Arial" panose="020B0604020202020204" pitchFamily="34" charset="0"/>
              <a:cs typeface="Arial" panose="020B0604020202020204" pitchFamily="34" charset="0"/>
            </a:endParaRPr>
          </a:p>
          <a:p>
            <a:pPr algn="ctr"/>
            <a:r>
              <a:rPr lang="en-CH" sz="5400">
                <a:latin typeface="Arial" panose="020B0604020202020204" pitchFamily="34" charset="0"/>
                <a:cs typeface="Arial" panose="020B0604020202020204" pitchFamily="34" charset="0"/>
              </a:rPr>
              <a:t>To help you they give you a specific dataset, that you have to assess if is useful or not.</a:t>
            </a:r>
          </a:p>
        </p:txBody>
      </p:sp>
      <p:sp>
        <p:nvSpPr>
          <p:cNvPr id="4" name="Title 3">
            <a:extLst>
              <a:ext uri="{FF2B5EF4-FFF2-40B4-BE49-F238E27FC236}">
                <a16:creationId xmlns:a16="http://schemas.microsoft.com/office/drawing/2014/main" id="{F98B7187-9DFA-7B7D-291F-893FB107AA1C}"/>
              </a:ext>
            </a:extLst>
          </p:cNvPr>
          <p:cNvSpPr>
            <a:spLocks noGrp="1"/>
          </p:cNvSpPr>
          <p:nvPr>
            <p:ph type="title"/>
          </p:nvPr>
        </p:nvSpPr>
        <p:spPr/>
        <p:txBody>
          <a:bodyPr/>
          <a:lstStyle/>
          <a:p>
            <a:r>
              <a:rPr lang="en-CH" sz="5400">
                <a:latin typeface="Arial" panose="020B0604020202020204" pitchFamily="34" charset="0"/>
                <a:cs typeface="Arial" panose="020B0604020202020204" pitchFamily="34" charset="0"/>
              </a:rPr>
              <a:t>Some roleplay…</a:t>
            </a:r>
          </a:p>
        </p:txBody>
      </p:sp>
      <p:sp>
        <p:nvSpPr>
          <p:cNvPr id="5" name="Slide Number Placeholder 4">
            <a:extLst>
              <a:ext uri="{FF2B5EF4-FFF2-40B4-BE49-F238E27FC236}">
                <a16:creationId xmlns:a16="http://schemas.microsoft.com/office/drawing/2014/main" id="{4B6D3892-B955-E772-6B59-7EE36B2537D7}"/>
              </a:ext>
            </a:extLst>
          </p:cNvPr>
          <p:cNvSpPr>
            <a:spLocks noGrp="1"/>
          </p:cNvSpPr>
          <p:nvPr>
            <p:ph type="sldNum" sz="quarter" idx="4"/>
          </p:nvPr>
        </p:nvSpPr>
        <p:spPr/>
        <p:txBody>
          <a:bodyPr/>
          <a:lstStyle/>
          <a:p>
            <a:r>
              <a:rPr lang="de-CH"/>
              <a:t>Seite </a:t>
            </a:r>
            <a:fld id="{DA46B11B-5CD7-4312-8465-76854B5FEC9C}" type="slidenum">
              <a:rPr lang="de-CH" smtClean="0"/>
              <a:pPr/>
              <a:t>7</a:t>
            </a:fld>
            <a:endParaRPr lang="de-CH"/>
          </a:p>
        </p:txBody>
      </p:sp>
      <p:sp>
        <p:nvSpPr>
          <p:cNvPr id="7" name="TextBox 6">
            <a:extLst>
              <a:ext uri="{FF2B5EF4-FFF2-40B4-BE49-F238E27FC236}">
                <a16:creationId xmlns:a16="http://schemas.microsoft.com/office/drawing/2014/main" id="{7090D8D4-ECA6-A84C-9998-DA197692C049}"/>
              </a:ext>
            </a:extLst>
          </p:cNvPr>
          <p:cNvSpPr txBox="1"/>
          <p:nvPr/>
        </p:nvSpPr>
        <p:spPr>
          <a:xfrm>
            <a:off x="1001542" y="11984593"/>
            <a:ext cx="22380916" cy="461665"/>
          </a:xfrm>
          <a:prstGeom prst="rect">
            <a:avLst/>
          </a:prstGeom>
          <a:noFill/>
        </p:spPr>
        <p:txBody>
          <a:bodyPr wrap="square">
            <a:spAutoFit/>
          </a:bodyPr>
          <a:lstStyle/>
          <a:p>
            <a:r>
              <a:rPr lang="en-GB" sz="2400">
                <a:solidFill>
                  <a:srgbClr val="202124"/>
                </a:solidFill>
                <a:latin typeface="arial" panose="020B0604020202020204" pitchFamily="34" charset="0"/>
              </a:rPr>
              <a:t>* </a:t>
            </a:r>
            <a:r>
              <a:rPr lang="en-GB" sz="2400" b="0" i="0" u="none" strike="noStrike">
                <a:solidFill>
                  <a:srgbClr val="202124"/>
                </a:solidFill>
                <a:effectLst/>
                <a:latin typeface="arial" panose="020B0604020202020204" pitchFamily="34" charset="0"/>
              </a:rPr>
              <a:t>A biopsy is </a:t>
            </a:r>
            <a:r>
              <a:rPr lang="en-GB" sz="2400" b="1" i="0" u="none" strike="noStrike">
                <a:solidFill>
                  <a:srgbClr val="202124"/>
                </a:solidFill>
                <a:effectLst/>
                <a:latin typeface="arial" panose="020B0604020202020204" pitchFamily="34" charset="0"/>
              </a:rPr>
              <a:t>a medical procedure that involves taking a small sample of body tissue so it can be examined under a microscope</a:t>
            </a:r>
            <a:endParaRPr lang="en-CH" sz="2400"/>
          </a:p>
        </p:txBody>
      </p:sp>
    </p:spTree>
    <p:extLst>
      <p:ext uri="{BB962C8B-B14F-4D97-AF65-F5344CB8AC3E}">
        <p14:creationId xmlns:p14="http://schemas.microsoft.com/office/powerpoint/2010/main" val="187150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8F5E-38C0-86C8-B577-A9CA21EB0F55}"/>
              </a:ext>
            </a:extLst>
          </p:cNvPr>
          <p:cNvSpPr>
            <a:spLocks noGrp="1"/>
          </p:cNvSpPr>
          <p:nvPr>
            <p:ph type="title"/>
          </p:nvPr>
        </p:nvSpPr>
        <p:spPr>
          <a:xfrm>
            <a:off x="467331" y="548822"/>
            <a:ext cx="22380916" cy="593101"/>
          </a:xfrm>
        </p:spPr>
        <p:txBody>
          <a:bodyPr/>
          <a:lstStyle/>
          <a:p>
            <a:r>
              <a:rPr lang="en-CH" sz="6600">
                <a:latin typeface="Arial" panose="020B0604020202020204" pitchFamily="34" charset="0"/>
                <a:cs typeface="Arial" panose="020B0604020202020204" pitchFamily="34" charset="0"/>
              </a:rPr>
              <a:t>Large Images – Where is tumor tissue?</a:t>
            </a:r>
          </a:p>
        </p:txBody>
      </p:sp>
      <p:sp>
        <p:nvSpPr>
          <p:cNvPr id="3" name="Date Placeholder 2">
            <a:extLst>
              <a:ext uri="{FF2B5EF4-FFF2-40B4-BE49-F238E27FC236}">
                <a16:creationId xmlns:a16="http://schemas.microsoft.com/office/drawing/2014/main" id="{C6F56FBB-06C0-4D1A-5813-D94DC9871700}"/>
              </a:ext>
            </a:extLst>
          </p:cNvPr>
          <p:cNvSpPr>
            <a:spLocks noGrp="1"/>
          </p:cNvSpPr>
          <p:nvPr>
            <p:ph type="dt" sz="half" idx="2"/>
          </p:nvPr>
        </p:nvSpPr>
        <p:spPr/>
        <p:txBody>
          <a:bodyPr/>
          <a:lstStyle/>
          <a:p>
            <a:fld id="{A21BC5E0-5945-43E9-94A4-5B24074A1572}" type="datetime4">
              <a:rPr lang="de-CH" smtClean="0"/>
              <a:t>17. November 2022</a:t>
            </a:fld>
            <a:endParaRPr lang="en-US"/>
          </a:p>
        </p:txBody>
      </p:sp>
      <p:sp>
        <p:nvSpPr>
          <p:cNvPr id="4" name="Slide Number Placeholder 3">
            <a:extLst>
              <a:ext uri="{FF2B5EF4-FFF2-40B4-BE49-F238E27FC236}">
                <a16:creationId xmlns:a16="http://schemas.microsoft.com/office/drawing/2014/main" id="{DD89888B-6CFD-400E-982C-78E378645E9E}"/>
              </a:ext>
            </a:extLst>
          </p:cNvPr>
          <p:cNvSpPr>
            <a:spLocks noGrp="1"/>
          </p:cNvSpPr>
          <p:nvPr>
            <p:ph type="sldNum" sz="quarter" idx="4"/>
          </p:nvPr>
        </p:nvSpPr>
        <p:spPr/>
        <p:txBody>
          <a:bodyPr/>
          <a:lstStyle/>
          <a:p>
            <a:r>
              <a:rPr lang="de-CH"/>
              <a:t>Seite </a:t>
            </a:r>
            <a:fld id="{DA46B11B-5CD7-4312-8465-76854B5FEC9C}" type="slidenum">
              <a:rPr lang="de-CH" smtClean="0"/>
              <a:pPr/>
              <a:t>8</a:t>
            </a:fld>
            <a:endParaRPr lang="de-CH"/>
          </a:p>
        </p:txBody>
      </p:sp>
      <p:pic>
        <p:nvPicPr>
          <p:cNvPr id="5" name="Picture 4">
            <a:extLst>
              <a:ext uri="{FF2B5EF4-FFF2-40B4-BE49-F238E27FC236}">
                <a16:creationId xmlns:a16="http://schemas.microsoft.com/office/drawing/2014/main" id="{1B9798BA-C27A-437D-F58E-83CDEA5B0C66}"/>
              </a:ext>
            </a:extLst>
          </p:cNvPr>
          <p:cNvPicPr>
            <a:picLocks noChangeAspect="1"/>
          </p:cNvPicPr>
          <p:nvPr/>
        </p:nvPicPr>
        <p:blipFill>
          <a:blip r:embed="rId2"/>
          <a:stretch>
            <a:fillRect/>
          </a:stretch>
        </p:blipFill>
        <p:spPr>
          <a:xfrm>
            <a:off x="6809362" y="1981776"/>
            <a:ext cx="10408595" cy="10463449"/>
          </a:xfrm>
          <a:prstGeom prst="rect">
            <a:avLst/>
          </a:prstGeom>
        </p:spPr>
      </p:pic>
    </p:spTree>
    <p:extLst>
      <p:ext uri="{BB962C8B-B14F-4D97-AF65-F5344CB8AC3E}">
        <p14:creationId xmlns:p14="http://schemas.microsoft.com/office/powerpoint/2010/main" val="632272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945DA-3E06-49D8-317B-55627DEB4671}"/>
              </a:ext>
            </a:extLst>
          </p:cNvPr>
          <p:cNvSpPr>
            <a:spLocks noGrp="1"/>
          </p:cNvSpPr>
          <p:nvPr>
            <p:ph type="dt" sz="half" idx="2"/>
          </p:nvPr>
        </p:nvSpPr>
        <p:spPr/>
        <p:txBody>
          <a:bodyPr/>
          <a:lstStyle/>
          <a:p>
            <a:fld id="{DE042629-1B22-412C-AB3E-D6582210C3CD}" type="datetime4">
              <a:rPr lang="de-CH" noProof="0" smtClean="0"/>
              <a:t>17. November 2022</a:t>
            </a:fld>
            <a:endParaRPr lang="de-CH" noProof="0"/>
          </a:p>
        </p:txBody>
      </p:sp>
      <p:sp>
        <p:nvSpPr>
          <p:cNvPr id="5" name="Slide Number Placeholder 4">
            <a:extLst>
              <a:ext uri="{FF2B5EF4-FFF2-40B4-BE49-F238E27FC236}">
                <a16:creationId xmlns:a16="http://schemas.microsoft.com/office/drawing/2014/main" id="{BC0A0AAB-C7BA-F64F-2991-385A51EF4647}"/>
              </a:ext>
            </a:extLst>
          </p:cNvPr>
          <p:cNvSpPr>
            <a:spLocks noGrp="1"/>
          </p:cNvSpPr>
          <p:nvPr>
            <p:ph type="sldNum" sz="quarter" idx="4"/>
          </p:nvPr>
        </p:nvSpPr>
        <p:spPr/>
        <p:txBody>
          <a:bodyPr/>
          <a:lstStyle/>
          <a:p>
            <a:r>
              <a:rPr lang="de-CH"/>
              <a:t>Seite </a:t>
            </a:r>
            <a:fld id="{DA46B11B-5CD7-4312-8465-76854B5FEC9C}" type="slidenum">
              <a:rPr lang="de-CH" smtClean="0"/>
              <a:pPr/>
              <a:t>9</a:t>
            </a:fld>
            <a:endParaRPr lang="de-CH"/>
          </a:p>
        </p:txBody>
      </p:sp>
      <p:pic>
        <p:nvPicPr>
          <p:cNvPr id="6" name="Picture 5">
            <a:extLst>
              <a:ext uri="{FF2B5EF4-FFF2-40B4-BE49-F238E27FC236}">
                <a16:creationId xmlns:a16="http://schemas.microsoft.com/office/drawing/2014/main" id="{6445FABD-5FAF-2576-C758-3910763E3A2D}"/>
              </a:ext>
            </a:extLst>
          </p:cNvPr>
          <p:cNvPicPr>
            <a:picLocks noChangeAspect="1"/>
          </p:cNvPicPr>
          <p:nvPr/>
        </p:nvPicPr>
        <p:blipFill>
          <a:blip r:embed="rId2"/>
          <a:stretch>
            <a:fillRect/>
          </a:stretch>
        </p:blipFill>
        <p:spPr>
          <a:xfrm>
            <a:off x="380730" y="428016"/>
            <a:ext cx="15669777" cy="2108539"/>
          </a:xfrm>
          <a:prstGeom prst="rect">
            <a:avLst/>
          </a:prstGeom>
        </p:spPr>
      </p:pic>
      <p:sp>
        <p:nvSpPr>
          <p:cNvPr id="8" name="TextBox 7">
            <a:extLst>
              <a:ext uri="{FF2B5EF4-FFF2-40B4-BE49-F238E27FC236}">
                <a16:creationId xmlns:a16="http://schemas.microsoft.com/office/drawing/2014/main" id="{60B5F77C-0C3E-08F6-18F6-35771173CDAE}"/>
              </a:ext>
            </a:extLst>
          </p:cNvPr>
          <p:cNvSpPr txBox="1"/>
          <p:nvPr/>
        </p:nvSpPr>
        <p:spPr>
          <a:xfrm>
            <a:off x="593387" y="2821181"/>
            <a:ext cx="22188792" cy="646331"/>
          </a:xfrm>
          <a:prstGeom prst="rect">
            <a:avLst/>
          </a:prstGeom>
          <a:noFill/>
        </p:spPr>
        <p:txBody>
          <a:bodyPr wrap="square">
            <a:spAutoFit/>
          </a:bodyPr>
          <a:lstStyle/>
          <a:p>
            <a:r>
              <a:rPr lang="en-GB" sz="3600" b="0" i="0" u="none" strike="noStrike">
                <a:solidFill>
                  <a:srgbClr val="333333"/>
                </a:solidFill>
                <a:effectLst/>
                <a:latin typeface="Arial" panose="020B0604020202020204" pitchFamily="34" charset="0"/>
                <a:cs typeface="Arial" panose="020B0604020202020204" pitchFamily="34" charset="0"/>
              </a:rPr>
              <a:t>This data set represents a collection of textures in histological images of human colorectal cancer. </a:t>
            </a:r>
            <a:endParaRPr lang="en-CH" sz="36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E1445CC-96DD-AAF1-D002-0F77896823E7}"/>
              </a:ext>
            </a:extLst>
          </p:cNvPr>
          <p:cNvSpPr txBox="1"/>
          <p:nvPr/>
        </p:nvSpPr>
        <p:spPr>
          <a:xfrm>
            <a:off x="593387" y="3752138"/>
            <a:ext cx="15457120" cy="3046988"/>
          </a:xfrm>
          <a:prstGeom prst="rect">
            <a:avLst/>
          </a:prstGeom>
          <a:noFill/>
        </p:spPr>
        <p:txBody>
          <a:bodyPr wrap="square">
            <a:spAutoFit/>
          </a:bodyPr>
          <a:lstStyle/>
          <a:p>
            <a:r>
              <a:rPr lang="en-GB" sz="3200" b="0" i="0" u="none" strike="noStrike">
                <a:solidFill>
                  <a:srgbClr val="333333"/>
                </a:solidFill>
                <a:effectLst/>
                <a:latin typeface="Roboto" panose="02000000000000000000" pitchFamily="2" charset="0"/>
              </a:rPr>
              <a:t>All images are RGB, 0.495 µm per pixel, digitized with an </a:t>
            </a:r>
            <a:r>
              <a:rPr lang="en-GB" sz="3200" b="1" i="0" u="none" strike="noStrike">
                <a:solidFill>
                  <a:srgbClr val="333333"/>
                </a:solidFill>
                <a:effectLst/>
                <a:latin typeface="Roboto" panose="02000000000000000000" pitchFamily="2" charset="0"/>
              </a:rPr>
              <a:t>Aperio ScanScope </a:t>
            </a:r>
            <a:r>
              <a:rPr lang="en-GB" sz="3200" b="0" i="0" u="none" strike="noStrike">
                <a:solidFill>
                  <a:srgbClr val="333333"/>
                </a:solidFill>
                <a:effectLst/>
                <a:latin typeface="Roboto" panose="02000000000000000000" pitchFamily="2" charset="0"/>
              </a:rPr>
              <a:t>(Aperio/Leica biosystems), magnification 20x. Histological samples are fully anonymized images of formalin-fixed paraffin-embedded human colorectal adenocarcinomas (primary tumors) from our pathology archive (Institute of Pathology, University Medical Center Mannheim, Heidelberg University, Mannheim, Germany).</a:t>
            </a:r>
            <a:endParaRPr lang="en-CH" sz="3200"/>
          </a:p>
        </p:txBody>
      </p:sp>
      <p:pic>
        <p:nvPicPr>
          <p:cNvPr id="2050" name="Picture 2" descr="Aperio CS2 - Digital Pathology Scanner">
            <a:extLst>
              <a:ext uri="{FF2B5EF4-FFF2-40B4-BE49-F238E27FC236}">
                <a16:creationId xmlns:a16="http://schemas.microsoft.com/office/drawing/2014/main" id="{0E58C49B-E667-1213-2782-AEC2862D6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2215" y="3752138"/>
            <a:ext cx="7112000" cy="4724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9C4EE9B-C53A-33B6-163B-FF6F3DF73236}"/>
              </a:ext>
            </a:extLst>
          </p:cNvPr>
          <p:cNvSpPr txBox="1"/>
          <p:nvPr/>
        </p:nvSpPr>
        <p:spPr>
          <a:xfrm>
            <a:off x="885218" y="11906814"/>
            <a:ext cx="12198484" cy="369332"/>
          </a:xfrm>
          <a:prstGeom prst="rect">
            <a:avLst/>
          </a:prstGeom>
          <a:noFill/>
        </p:spPr>
        <p:txBody>
          <a:bodyPr wrap="square">
            <a:spAutoFit/>
          </a:bodyPr>
          <a:lstStyle/>
          <a:p>
            <a:r>
              <a:rPr lang="en-CH"/>
              <a:t>Quelle: https://zenodo.org/record/53169#.Y3R-ty8w3Lu</a:t>
            </a:r>
          </a:p>
        </p:txBody>
      </p:sp>
      <p:sp>
        <p:nvSpPr>
          <p:cNvPr id="14" name="TextBox 13">
            <a:extLst>
              <a:ext uri="{FF2B5EF4-FFF2-40B4-BE49-F238E27FC236}">
                <a16:creationId xmlns:a16="http://schemas.microsoft.com/office/drawing/2014/main" id="{000A3D82-3CF1-271C-A800-A313EB81899F}"/>
              </a:ext>
            </a:extLst>
          </p:cNvPr>
          <p:cNvSpPr txBox="1"/>
          <p:nvPr/>
        </p:nvSpPr>
        <p:spPr>
          <a:xfrm>
            <a:off x="593387" y="7421038"/>
            <a:ext cx="14931958" cy="3785652"/>
          </a:xfrm>
          <a:prstGeom prst="rect">
            <a:avLst/>
          </a:prstGeom>
          <a:noFill/>
        </p:spPr>
        <p:txBody>
          <a:bodyPr wrap="square">
            <a:spAutoFit/>
          </a:bodyPr>
          <a:lstStyle/>
          <a:p>
            <a:pPr algn="l"/>
            <a:r>
              <a:rPr lang="en-GB" sz="2400" b="0" i="0" u="none" strike="noStrike">
                <a:solidFill>
                  <a:srgbClr val="333333"/>
                </a:solidFill>
                <a:effectLst/>
                <a:latin typeface="Roboto" panose="02000000000000000000" pitchFamily="2" charset="0"/>
              </a:rPr>
              <a:t>This data set represents a collection of textures in histological images of human colorectal cancer. It contains two group of files (</a:t>
            </a:r>
            <a:r>
              <a:rPr lang="en-GB" sz="2400" b="1" i="0" u="none" strike="noStrike">
                <a:solidFill>
                  <a:srgbClr val="333333"/>
                </a:solidFill>
                <a:effectLst/>
                <a:latin typeface="Roboto" panose="02000000000000000000" pitchFamily="2" charset="0"/>
              </a:rPr>
              <a:t>ZIP File in ILIAS</a:t>
            </a:r>
            <a:r>
              <a:rPr lang="en-GB" sz="2400" b="0" i="0" u="none" strike="noStrike">
                <a:solidFill>
                  <a:srgbClr val="333333"/>
                </a:solidFill>
                <a:effectLst/>
                <a:latin typeface="Roboto" panose="02000000000000000000" pitchFamily="2" charset="0"/>
              </a:rPr>
              <a:t>):</a:t>
            </a:r>
          </a:p>
          <a:p>
            <a:pPr algn="l"/>
            <a:endParaRPr lang="en-GB" sz="2400">
              <a:solidFill>
                <a:srgbClr val="333333"/>
              </a:solidFill>
              <a:latin typeface="Roboto" panose="02000000000000000000" pitchFamily="2" charset="0"/>
            </a:endParaRPr>
          </a:p>
          <a:p>
            <a:pPr marL="457200" indent="-457200" algn="l">
              <a:buFont typeface="+mj-lt"/>
              <a:buAutoNum type="arabicPeriod"/>
            </a:pPr>
            <a:r>
              <a:rPr lang="en-GB" sz="2400" b="0" i="0" u="none" strike="noStrike">
                <a:solidFill>
                  <a:srgbClr val="333333"/>
                </a:solidFill>
                <a:effectLst/>
                <a:latin typeface="Roboto" panose="02000000000000000000" pitchFamily="2" charset="0"/>
              </a:rPr>
              <a:t>"Kather_texture_2016_image_tiles_5000.zip": a zipped folder containing 5000 histological images of 150 * 150 px each (74 * 74 µm). Each image belongs to exactly one of eight tissue categories (specified by the folder name). </a:t>
            </a:r>
          </a:p>
          <a:p>
            <a:pPr marL="457200" indent="-457200" algn="l">
              <a:buFont typeface="+mj-lt"/>
              <a:buAutoNum type="arabicPeriod"/>
            </a:pPr>
            <a:r>
              <a:rPr lang="en-GB" sz="2400" b="0" i="0" u="none" strike="noStrike">
                <a:solidFill>
                  <a:srgbClr val="333333"/>
                </a:solidFill>
                <a:effectLst/>
                <a:latin typeface="Roboto" panose="02000000000000000000" pitchFamily="2" charset="0"/>
              </a:rPr>
              <a:t>"Kather_texture_2016_larger_images_10.zip": a zipped folder containing 10 larger histological images of 5000 x 5000 px each. These images contain more than one tissue type. </a:t>
            </a:r>
          </a:p>
          <a:p>
            <a:br>
              <a:rPr lang="en-GB" sz="2400"/>
            </a:br>
            <a:endParaRPr lang="en-CH" sz="2400"/>
          </a:p>
        </p:txBody>
      </p:sp>
    </p:spTree>
    <p:extLst>
      <p:ext uri="{BB962C8B-B14F-4D97-AF65-F5344CB8AC3E}">
        <p14:creationId xmlns:p14="http://schemas.microsoft.com/office/powerpoint/2010/main" val="30767721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IAAAAAAAAAAwAAAAMAAAAA/////wQAJwwAAAAAAAAAAAAAIAD///////////////8AAAD///////////////8DAAAAAgD///////8DAAAAAgD///////8DAAAAAgD///////////////////////////////////////////////////////////////////////////////////////////////////////////////////////////////////////////////////////////////////////////////////////////////////////////////////////////////////////////////////////////////////////////////////////////////////////////////////////////////////////////////////////////////////////////////////////////////////////////////////////////////////////////////////////////////////////////////8BACAA////////////////AAAO////////AwAAAAMA////////////////////////////////////////////////////////////////////////////////////////////////////////////////////////////////////////////////////////////////////////////////////////////////////////////////////////////////////////////////////////////////////////////////////////////////////////////////////////////////////////////////////////////////////////////////////////////////////////////////////////////////////////////////////////////////////////////////////////////////////////////////////////AgADAP///////wQAAAACABAACxCZNRc4pnNFpI+jT3EADnAFAAAAAAADAAAAAAADAAAAAwADAAAAAAADAAAAAwADAAAAAAD///////8DAAIA////////BAAAAAMAEAALCxjIeq1GzkmF+aDU7Rx+XQUAAAABAAMAAAACAAMAAAABAAMAAAACA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BQMAAAAAAAAAAAAACAB////////////////AAAA////////////////BAAAAAMA////////BAAAAAMA////////////////////////////////////////////////////////////////////////////////////////////////////////////////////////////////////////////////////////////////////////////////////////////////////////////////////////////////////////////////////////////////////////////////////////////////////////////////////////////////////////////////////////////////////////////////////////////////////////////////////////////////////////////////////////////////////////////////////////////////AQAgAf///////////////wAADv///////wQAAAACAP///////////////////////////////////////////////////////////////////////////////////////////////////////////////////////////////////////////////////////////////////////////////////////////////////////////////////////////////////////////////////////////////////////////////////////////////////////////////////////////////////////////////////////////////////////////////////////////////////////////////////////////////////////////////////////////////////////////////////////////////////////////////////////wIAAgEDAAAAAgD///////8aAAZMaW5rZWRTaGFwZXNEYXRhUHJvcGVydHlfMAUAAAAAAAQAAAADAAQAAAABAAQAAAADAP///////wMAAgEDAAAAAwD///////8lAAZMaW5rZWRTaGFwZVByZXNlbnRhdGlvblNldHRpbmdzRGF0YV8wBQAAAAE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BCZNRc4pnNFpI+jT3EADnADRGF0YQAbAAAABExpbmtlZFNoYXBlRGF0YQAFAAAAAAACTmFtZQAZAAAATGlua2VkU2hhcGVzRGF0YVByb3BlcnR5ABBWZXJzaW9uAAAAAAAJTGFzdFdyaXRlAHKZdCJ9AQAAAAEA/////50AnQAAAAVfaWQAEAAAAAQLGMh6rUbOSYX5oNTtHH5dA0RhdGEAKgAAAAhQcmVzZW50YXRpb25TY2FubmVkRm9yTGlua2VkU2hhcGVzAAEAAk5hbWUAJAAAAExpbmtlZFNoYXBlUHJlc2VudGF0aW9uU2V0dGluZ3NEYXRhABBWZXJzaW9uAAAAAAAJTGFzdFdyaXRlAKyZdCJ9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ags/tag2.xml><?xml version="1.0" encoding="utf-8"?>
<p:tagLst xmlns:a="http://schemas.openxmlformats.org/drawingml/2006/main" xmlns:r="http://schemas.openxmlformats.org/officeDocument/2006/relationships" xmlns:p="http://schemas.openxmlformats.org/presentationml/2006/main">
  <p:tag name="OFFICATWORKEXPRESSIONTAG" val="Click to edit Master text styles&#10;Second level&#10;Third level&#10;Fourth level&#10;Fifth level"/>
</p:tagLst>
</file>

<file path=ppt/tags/tag3.xml><?xml version="1.0" encoding="utf-8"?>
<p:tagLst xmlns:a="http://schemas.openxmlformats.org/drawingml/2006/main" xmlns:r="http://schemas.openxmlformats.org/officeDocument/2006/relationships" xmlns:p="http://schemas.openxmlformats.org/presentationml/2006/main">
  <p:tag name="OFFICATWORKEXPRESSIONTAG" val="Click to edit Master text styles&#10;Second level&#10;Third level&#10;Fourth level&#10;Fifth level"/>
</p:tagLst>
</file>

<file path=ppt/theme/theme1.xml><?xml version="1.0" encoding="utf-8"?>
<a:theme xmlns:a="http://schemas.openxmlformats.org/drawingml/2006/main" name="HSLU Master">
  <a:themeElements>
    <a:clrScheme name="HSLU Farben">
      <a:dk1>
        <a:srgbClr val="000000"/>
      </a:dk1>
      <a:lt1>
        <a:sysClr val="window" lastClr="FFFFFF"/>
      </a:lt1>
      <a:dk2>
        <a:srgbClr val="000000"/>
      </a:dk2>
      <a:lt2>
        <a:srgbClr val="FFFFFF"/>
      </a:lt2>
      <a:accent1>
        <a:srgbClr val="77C5D8"/>
      </a:accent1>
      <a:accent2>
        <a:srgbClr val="ADCA2A"/>
      </a:accent2>
      <a:accent3>
        <a:srgbClr val="EC5A7A"/>
      </a:accent3>
      <a:accent4>
        <a:srgbClr val="FCC300"/>
      </a:accent4>
      <a:accent5>
        <a:srgbClr val="F0F0F0"/>
      </a:accent5>
      <a:accent6>
        <a:srgbClr val="808080"/>
      </a:accent6>
      <a:hlink>
        <a:srgbClr val="000000"/>
      </a:hlink>
      <a:folHlink>
        <a:srgbClr val="F0F0F0"/>
      </a:folHlink>
    </a:clrScheme>
    <a:fontScheme name="HSLU">
      <a:majorFont>
        <a:latin typeface="Verdana"/>
        <a:ea typeface="Segoe UI Semibold"/>
        <a:cs typeface="Segoe UI Semibold"/>
      </a:majorFont>
      <a:minorFont>
        <a:latin typeface="Verdana"/>
        <a:ea typeface="Segoe UI Light"/>
        <a:cs typeface="Segoe UI Light"/>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EDIT - xx22 Presentation general 16_9.potm" id="{463F8738-E2FA-43A6-9483-B2421F5F5BD7}" vid="{1AC43D2F-ADAF-495B-8C25-8FBA3220B2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da58c9a-0374-4c5e-852f-d6f813e724f3" xsi:nil="true"/>
    <lcf76f155ced4ddcb4097134ff3c332f xmlns="a10cff91-eeaa-44a5-88e2-3fd976d144b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ED931C7BEE220A43AE45CFB89C7BB1EA" ma:contentTypeVersion="13" ma:contentTypeDescription="Ein neues Dokument erstellen." ma:contentTypeScope="" ma:versionID="887090b056d8014c159caf229707c6e6">
  <xsd:schema xmlns:xsd="http://www.w3.org/2001/XMLSchema" xmlns:xs="http://www.w3.org/2001/XMLSchema" xmlns:p="http://schemas.microsoft.com/office/2006/metadata/properties" xmlns:ns2="a10cff91-eeaa-44a5-88e2-3fd976d144b0" xmlns:ns3="5da58c9a-0374-4c5e-852f-d6f813e724f3" targetNamespace="http://schemas.microsoft.com/office/2006/metadata/properties" ma:root="true" ma:fieldsID="e1592a883d2ad25bc236013a3fba94a4" ns2:_="" ns3:_="">
    <xsd:import namespace="a10cff91-eeaa-44a5-88e2-3fd976d144b0"/>
    <xsd:import namespace="5da58c9a-0374-4c5e-852f-d6f813e724f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0cff91-eeaa-44a5-88e2-3fd976d144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ildmarkierungen" ma:readOnly="false" ma:fieldId="{5cf76f15-5ced-4ddc-b409-7134ff3c332f}" ma:taxonomyMulti="true" ma:sspId="9a48e02a-304b-44db-a51f-647cba8d1c2e" ma:termSetId="09814cd3-568e-fe90-9814-8d621ff8fb84" ma:anchorId="fba54fb3-c3e1-fe81-a776-ca4b69148c4d" ma:open="true" ma:isKeyword="false">
      <xsd:complexType>
        <xsd:sequence>
          <xsd:element ref="pc:Terms" minOccurs="0" maxOccurs="1"/>
        </xsd:sequence>
      </xsd:complex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a58c9a-0374-4c5e-852f-d6f813e724f3"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TaxCatchAll" ma:index="18" nillable="true" ma:displayName="Taxonomy Catch All Column" ma:hidden="true" ma:list="{0deea98a-f6e9-42fd-acf6-53adca5e2a33}" ma:internalName="TaxCatchAll" ma:showField="CatchAllData" ma:web="5da58c9a-0374-4c5e-852f-d6f813e724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2ADD14-27E2-4CBB-84C3-E07DFBE08BF2}">
  <ds:schemaRefs>
    <ds:schemaRef ds:uri="http://purl.org/dc/terms/"/>
    <ds:schemaRef ds:uri="http://schemas.microsoft.com/office/2006/documentManagement/types"/>
    <ds:schemaRef ds:uri="http://schemas.microsoft.com/office/2006/metadata/properties"/>
    <ds:schemaRef ds:uri="a10cff91-eeaa-44a5-88e2-3fd976d144b0"/>
    <ds:schemaRef ds:uri="http://www.w3.org/XML/1998/namespace"/>
    <ds:schemaRef ds:uri="5da58c9a-0374-4c5e-852f-d6f813e724f3"/>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232E8BD3-409B-4505-A06B-9A763A79CF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0cff91-eeaa-44a5-88e2-3fd976d144b0"/>
    <ds:schemaRef ds:uri="5da58c9a-0374-4c5e-852f-d6f813e724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B22379-68EE-4294-A662-CCA510E474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Präsentation Allgemein 16_9</Template>
  <TotalTime>5292</TotalTime>
  <Words>1049</Words>
  <Application>Microsoft Macintosh PowerPoint</Application>
  <PresentationFormat>Custom</PresentationFormat>
  <Paragraphs>108</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-apple-system</vt:lpstr>
      <vt:lpstr>Arial</vt:lpstr>
      <vt:lpstr>Arial</vt:lpstr>
      <vt:lpstr>Calibri</vt:lpstr>
      <vt:lpstr>Roboto</vt:lpstr>
      <vt:lpstr>Symbol</vt:lpstr>
      <vt:lpstr>Verdana</vt:lpstr>
      <vt:lpstr>Wingdings 3</vt:lpstr>
      <vt:lpstr>HSLU Master</vt:lpstr>
      <vt:lpstr>Object Detection and Localisation Lab</vt:lpstr>
      <vt:lpstr>Project Phases: CRISP-DM (CRoss Industry Standard Process for Data Mining) </vt:lpstr>
      <vt:lpstr>Project Format: Enquiry Based Learning</vt:lpstr>
      <vt:lpstr>Project Rules</vt:lpstr>
      <vt:lpstr>Project Deliverables and % of evaluation</vt:lpstr>
      <vt:lpstr>The Problem</vt:lpstr>
      <vt:lpstr>Some roleplay…</vt:lpstr>
      <vt:lpstr>Large Images – Where is tumor tissue?</vt:lpstr>
      <vt:lpstr>PowerPoint Presentation</vt:lpstr>
      <vt:lpstr>PowerPoint Presentation</vt:lpstr>
      <vt:lpstr>Main Research Question (your task)</vt:lpstr>
      <vt:lpstr>Possible additional research questions (in order of difficulty)</vt:lpstr>
      <vt:lpstr>Be careful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"Jovana Markovic | FolienWerke GmbH" &lt;jovana@folienwerke.ch&gt;</dc:creator>
  <cp:lastModifiedBy>Umberto Michelucci</cp:lastModifiedBy>
  <cp:revision>119</cp:revision>
  <dcterms:created xsi:type="dcterms:W3CDTF">2022-01-11T13:18:40Z</dcterms:created>
  <dcterms:modified xsi:type="dcterms:W3CDTF">2022-11-17T06:25:40Z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0x010100ED931C7BEE220A43AE45CFB89C7BB1EA</vt:lpwstr>
  </property>
  <property fmtid="{D5CDD505-2E9C-101B-9397-08002B2CF9AE}" pid="3" name="MediaServiceImageTags">
    <vt:lpwstr/>
  </property>
</Properties>
</file>